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7" r:id="rId1"/>
    <p:sldMasterId id="2147483648" r:id="rId2"/>
    <p:sldMasterId id="2147483701" r:id="rId3"/>
    <p:sldMasterId id="2147483715" r:id="rId4"/>
    <p:sldMasterId id="2147483729" r:id="rId5"/>
    <p:sldMasterId id="2147483743" r:id="rId6"/>
    <p:sldMasterId id="2147483758" r:id="rId7"/>
  </p:sldMasterIdLst>
  <p:notesMasterIdLst>
    <p:notesMasterId r:id="rId39"/>
  </p:notesMasterIdLst>
  <p:handoutMasterIdLst>
    <p:handoutMasterId r:id="rId40"/>
  </p:handoutMasterIdLst>
  <p:sldIdLst>
    <p:sldId id="444" r:id="rId8"/>
    <p:sldId id="421" r:id="rId9"/>
    <p:sldId id="416" r:id="rId10"/>
    <p:sldId id="417" r:id="rId11"/>
    <p:sldId id="418" r:id="rId12"/>
    <p:sldId id="406" r:id="rId13"/>
    <p:sldId id="393" r:id="rId14"/>
    <p:sldId id="394" r:id="rId15"/>
    <p:sldId id="395" r:id="rId16"/>
    <p:sldId id="396" r:id="rId17"/>
    <p:sldId id="397" r:id="rId18"/>
    <p:sldId id="403" r:id="rId19"/>
    <p:sldId id="407" r:id="rId20"/>
    <p:sldId id="411" r:id="rId21"/>
    <p:sldId id="427" r:id="rId22"/>
    <p:sldId id="443" r:id="rId23"/>
    <p:sldId id="428" r:id="rId24"/>
    <p:sldId id="429" r:id="rId25"/>
    <p:sldId id="430" r:id="rId26"/>
    <p:sldId id="431" r:id="rId27"/>
    <p:sldId id="432" r:id="rId28"/>
    <p:sldId id="433" r:id="rId29"/>
    <p:sldId id="434" r:id="rId30"/>
    <p:sldId id="435" r:id="rId31"/>
    <p:sldId id="436" r:id="rId32"/>
    <p:sldId id="437" r:id="rId33"/>
    <p:sldId id="438" r:id="rId34"/>
    <p:sldId id="439" r:id="rId35"/>
    <p:sldId id="440" r:id="rId36"/>
    <p:sldId id="441" r:id="rId37"/>
    <p:sldId id="442" r:id="rId38"/>
  </p:sldIdLst>
  <p:sldSz cx="9144000" cy="5715000" type="screen16x1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674DFB7-A2AE-6144-B99D-1F167500DDD5}">
          <p14:sldIdLst>
            <p14:sldId id="444"/>
            <p14:sldId id="421"/>
            <p14:sldId id="416"/>
            <p14:sldId id="417"/>
            <p14:sldId id="418"/>
            <p14:sldId id="406"/>
            <p14:sldId id="393"/>
            <p14:sldId id="394"/>
            <p14:sldId id="395"/>
            <p14:sldId id="396"/>
            <p14:sldId id="397"/>
            <p14:sldId id="403"/>
            <p14:sldId id="407"/>
            <p14:sldId id="411"/>
            <p14:sldId id="427"/>
            <p14:sldId id="443"/>
            <p14:sldId id="428"/>
            <p14:sldId id="429"/>
            <p14:sldId id="430"/>
            <p14:sldId id="431"/>
            <p14:sldId id="432"/>
            <p14:sldId id="433"/>
            <p14:sldId id="434"/>
            <p14:sldId id="435"/>
            <p14:sldId id="436"/>
            <p14:sldId id="437"/>
            <p14:sldId id="438"/>
            <p14:sldId id="439"/>
            <p14:sldId id="440"/>
            <p14:sldId id="441"/>
            <p14:sldId id="442"/>
          </p14:sldIdLst>
        </p14:section>
      </p14:sectionLst>
    </p:ex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00000"/>
    <a:srgbClr val="333333"/>
    <a:srgbClr val="151617"/>
    <a:srgbClr val="1C1C1C"/>
    <a:srgbClr val="1363A7"/>
    <a:srgbClr val="1178B6"/>
    <a:srgbClr val="FFFFFF"/>
    <a:srgbClr val="4D4E4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33" autoAdjust="0"/>
    <p:restoredTop sz="95812" autoAdjust="0"/>
  </p:normalViewPr>
  <p:slideViewPr>
    <p:cSldViewPr snapToGrid="0" snapToObjects="1">
      <p:cViewPr varScale="1">
        <p:scale>
          <a:sx n="112" d="100"/>
          <a:sy n="112" d="100"/>
        </p:scale>
        <p:origin x="642" y="84"/>
      </p:cViewPr>
      <p:guideLst>
        <p:guide orient="horz" pos="180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hyperlink" Target="https://www.twilio.com/docs/api/rest/sending-messages" TargetMode="External"/><Relationship Id="rId2" Type="http://schemas.openxmlformats.org/officeDocument/2006/relationships/hyperlink" Target="http://www.mongodb.org/" TargetMode="External"/><Relationship Id="rId1" Type="http://schemas.openxmlformats.org/officeDocument/2006/relationships/hyperlink" Target="http://datamarket.azure.com/dataset/bing/search" TargetMode="External"/><Relationship Id="rId4" Type="http://schemas.openxmlformats.org/officeDocument/2006/relationships/hyperlink" Target="http://www.alchemyapi.com/api/relation-extraction/"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www.alchemyapi.com/api/relation-extraction/" TargetMode="External"/><Relationship Id="rId2" Type="http://schemas.openxmlformats.org/officeDocument/2006/relationships/hyperlink" Target="http://www.mongodb.org/" TargetMode="External"/><Relationship Id="rId1" Type="http://schemas.openxmlformats.org/officeDocument/2006/relationships/hyperlink" Target="https://www.twilio.com/docs/api/rest/sending-messages" TargetMode="External"/><Relationship Id="rId4" Type="http://schemas.openxmlformats.org/officeDocument/2006/relationships/hyperlink" Target="http://datamarket.azure.com/dataset/bing/search"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354626-6744-F248-8268-641889D96F22}" type="doc">
      <dgm:prSet loTypeId="urn:microsoft.com/office/officeart/2005/8/layout/process4" loCatId="" qsTypeId="urn:microsoft.com/office/officeart/2005/8/quickstyle/simple4" qsCatId="simple" csTypeId="urn:microsoft.com/office/officeart/2005/8/colors/accent1_2" csCatId="accent1" phldr="1"/>
      <dgm:spPr/>
      <dgm:t>
        <a:bodyPr/>
        <a:lstStyle/>
        <a:p>
          <a:endParaRPr lang="en-US"/>
        </a:p>
      </dgm:t>
    </dgm:pt>
    <dgm:pt modelId="{1E33339A-FB85-A140-BC75-094C68067C9A}">
      <dgm:prSet phldrT="[Text]" custT="1"/>
      <dgm:spPr>
        <a:solidFill>
          <a:srgbClr val="1363A7"/>
        </a:solidFill>
      </dgm:spPr>
      <dgm:t>
        <a:bodyPr/>
        <a:lstStyle/>
        <a:p>
          <a:r>
            <a:rPr lang="en-US" sz="1400" dirty="0" smtClean="0">
              <a:latin typeface="Helvetica Neue"/>
              <a:cs typeface="Helvetica Neue"/>
            </a:rPr>
            <a:t>News Search API</a:t>
          </a:r>
          <a:endParaRPr lang="en-US" sz="1400" dirty="0">
            <a:latin typeface="Helvetica Neue"/>
            <a:cs typeface="Helvetica Neue"/>
          </a:endParaRPr>
        </a:p>
      </dgm:t>
    </dgm:pt>
    <dgm:pt modelId="{F64CCE66-45E6-B941-A0EB-CCF047A1F4BC}" type="parTrans" cxnId="{DCBFB9E1-2685-194A-B096-638128AA57CB}">
      <dgm:prSet/>
      <dgm:spPr/>
      <dgm:t>
        <a:bodyPr/>
        <a:lstStyle/>
        <a:p>
          <a:endParaRPr lang="en-US">
            <a:latin typeface="Helvetica Neue"/>
            <a:cs typeface="Helvetica Neue"/>
          </a:endParaRPr>
        </a:p>
      </dgm:t>
    </dgm:pt>
    <dgm:pt modelId="{4C0C54F8-7E5F-6B48-B40A-B1D3F74FC7CF}" type="sibTrans" cxnId="{DCBFB9E1-2685-194A-B096-638128AA57CB}">
      <dgm:prSet/>
      <dgm:spPr/>
      <dgm:t>
        <a:bodyPr/>
        <a:lstStyle/>
        <a:p>
          <a:endParaRPr lang="en-US">
            <a:latin typeface="Helvetica Neue"/>
            <a:cs typeface="Helvetica Neue"/>
          </a:endParaRPr>
        </a:p>
      </dgm:t>
    </dgm:pt>
    <dgm:pt modelId="{F4770D14-4741-3946-82F2-1AF2728DA9C8}">
      <dgm:prSet phldrT="[Text]"/>
      <dgm:spPr>
        <a:solidFill>
          <a:schemeClr val="bg1">
            <a:lumMod val="95000"/>
            <a:alpha val="90000"/>
          </a:schemeClr>
        </a:solidFill>
      </dgm:spPr>
      <dgm:t>
        <a:bodyPr/>
        <a:lstStyle/>
        <a:p>
          <a:r>
            <a:rPr lang="en-US" dirty="0" smtClean="0">
              <a:latin typeface="Helvetica Neue"/>
              <a:cs typeface="Helvetica Neue"/>
              <a:hlinkClick xmlns:r="http://schemas.openxmlformats.org/officeDocument/2006/relationships" r:id="rId1"/>
            </a:rPr>
            <a:t>Bing</a:t>
          </a:r>
          <a:endParaRPr lang="en-US" dirty="0">
            <a:latin typeface="Helvetica Neue"/>
            <a:cs typeface="Helvetica Neue"/>
          </a:endParaRPr>
        </a:p>
      </dgm:t>
    </dgm:pt>
    <dgm:pt modelId="{A6E0BDF4-7989-334C-B3F4-B290FF26025F}" type="parTrans" cxnId="{711D9994-3E45-D44C-8A85-3D4EE5D40ACB}">
      <dgm:prSet/>
      <dgm:spPr/>
      <dgm:t>
        <a:bodyPr/>
        <a:lstStyle/>
        <a:p>
          <a:endParaRPr lang="en-US">
            <a:latin typeface="Helvetica Neue"/>
            <a:cs typeface="Helvetica Neue"/>
          </a:endParaRPr>
        </a:p>
      </dgm:t>
    </dgm:pt>
    <dgm:pt modelId="{F0200148-3DD0-3E47-99BB-F6FF59B1B29B}" type="sibTrans" cxnId="{711D9994-3E45-D44C-8A85-3D4EE5D40ACB}">
      <dgm:prSet/>
      <dgm:spPr/>
      <dgm:t>
        <a:bodyPr/>
        <a:lstStyle/>
        <a:p>
          <a:endParaRPr lang="en-US">
            <a:latin typeface="Helvetica Neue"/>
            <a:cs typeface="Helvetica Neue"/>
          </a:endParaRPr>
        </a:p>
      </dgm:t>
    </dgm:pt>
    <dgm:pt modelId="{FB30C84D-13A3-604D-B8AD-E67317D3162C}">
      <dgm:prSet phldrT="[Text]" custT="1"/>
      <dgm:spPr>
        <a:solidFill>
          <a:srgbClr val="1178B6"/>
        </a:solidFill>
      </dgm:spPr>
      <dgm:t>
        <a:bodyPr/>
        <a:lstStyle/>
        <a:p>
          <a:r>
            <a:rPr lang="en-US" sz="1400" dirty="0" smtClean="0">
              <a:latin typeface="Helvetica Neue"/>
              <a:cs typeface="Helvetica Neue"/>
            </a:rPr>
            <a:t>Data Store</a:t>
          </a:r>
          <a:endParaRPr lang="en-US" sz="1400" dirty="0">
            <a:latin typeface="Helvetica Neue"/>
            <a:cs typeface="Helvetica Neue"/>
          </a:endParaRPr>
        </a:p>
      </dgm:t>
    </dgm:pt>
    <dgm:pt modelId="{99610CB8-4F42-8048-8845-EE4CBA773B64}" type="parTrans" cxnId="{EF8B73B3-57F6-1448-82CB-DC59691E71AC}">
      <dgm:prSet/>
      <dgm:spPr/>
      <dgm:t>
        <a:bodyPr/>
        <a:lstStyle/>
        <a:p>
          <a:endParaRPr lang="en-US">
            <a:latin typeface="Helvetica Neue"/>
            <a:cs typeface="Helvetica Neue"/>
          </a:endParaRPr>
        </a:p>
      </dgm:t>
    </dgm:pt>
    <dgm:pt modelId="{24A70F95-A82F-054C-8961-42B8A3BCA110}" type="sibTrans" cxnId="{EF8B73B3-57F6-1448-82CB-DC59691E71AC}">
      <dgm:prSet/>
      <dgm:spPr/>
      <dgm:t>
        <a:bodyPr/>
        <a:lstStyle/>
        <a:p>
          <a:endParaRPr lang="en-US">
            <a:latin typeface="Helvetica Neue"/>
            <a:cs typeface="Helvetica Neue"/>
          </a:endParaRPr>
        </a:p>
      </dgm:t>
    </dgm:pt>
    <dgm:pt modelId="{57BCDA80-8503-E341-A266-C6DB93205304}">
      <dgm:prSet phldrT="[Text]"/>
      <dgm:spPr>
        <a:solidFill>
          <a:srgbClr val="F2F2F2">
            <a:alpha val="90000"/>
          </a:srgbClr>
        </a:solidFill>
      </dgm:spPr>
      <dgm:t>
        <a:bodyPr/>
        <a:lstStyle/>
        <a:p>
          <a:r>
            <a:rPr lang="en-US" dirty="0" smtClean="0">
              <a:latin typeface="Helvetica Neue"/>
              <a:cs typeface="Helvetica Neue"/>
              <a:hlinkClick xmlns:r="http://schemas.openxmlformats.org/officeDocument/2006/relationships" r:id="rId2"/>
            </a:rPr>
            <a:t>MongoDB</a:t>
          </a:r>
          <a:endParaRPr lang="en-US" dirty="0">
            <a:latin typeface="Helvetica Neue"/>
            <a:cs typeface="Helvetica Neue"/>
          </a:endParaRPr>
        </a:p>
      </dgm:t>
    </dgm:pt>
    <dgm:pt modelId="{5F255AB7-9FB4-A348-84E2-EAC6E34AA9A9}" type="parTrans" cxnId="{42D043D0-ACAC-7E41-8832-F4AA4AD2652F}">
      <dgm:prSet/>
      <dgm:spPr/>
      <dgm:t>
        <a:bodyPr/>
        <a:lstStyle/>
        <a:p>
          <a:endParaRPr lang="en-US">
            <a:latin typeface="Helvetica Neue"/>
            <a:cs typeface="Helvetica Neue"/>
          </a:endParaRPr>
        </a:p>
      </dgm:t>
    </dgm:pt>
    <dgm:pt modelId="{A6F5C3C1-83C7-1E40-85E0-9D5A263AA554}" type="sibTrans" cxnId="{42D043D0-ACAC-7E41-8832-F4AA4AD2652F}">
      <dgm:prSet/>
      <dgm:spPr/>
      <dgm:t>
        <a:bodyPr/>
        <a:lstStyle/>
        <a:p>
          <a:endParaRPr lang="en-US">
            <a:latin typeface="Helvetica Neue"/>
            <a:cs typeface="Helvetica Neue"/>
          </a:endParaRPr>
        </a:p>
      </dgm:t>
    </dgm:pt>
    <dgm:pt modelId="{B26B8AC1-C339-D64E-94CE-C02DF3B6DC82}">
      <dgm:prSet phldrT="[Text]" custT="1"/>
      <dgm:spPr>
        <a:solidFill>
          <a:srgbClr val="1178B6"/>
        </a:solidFill>
      </dgm:spPr>
      <dgm:t>
        <a:bodyPr/>
        <a:lstStyle/>
        <a:p>
          <a:r>
            <a:rPr lang="en-US" sz="1400" dirty="0" smtClean="0">
              <a:latin typeface="Helvetica Neue"/>
              <a:cs typeface="Helvetica Neue"/>
            </a:rPr>
            <a:t>Messaging API</a:t>
          </a:r>
          <a:endParaRPr lang="en-US" sz="1400" dirty="0">
            <a:latin typeface="Helvetica Neue"/>
            <a:cs typeface="Helvetica Neue"/>
          </a:endParaRPr>
        </a:p>
      </dgm:t>
    </dgm:pt>
    <dgm:pt modelId="{A1DD6714-7B4D-FD40-9675-D9BC97F4147E}" type="parTrans" cxnId="{B8953B4C-4755-CB47-83D6-A661CF5911D8}">
      <dgm:prSet/>
      <dgm:spPr/>
      <dgm:t>
        <a:bodyPr/>
        <a:lstStyle/>
        <a:p>
          <a:endParaRPr lang="en-US">
            <a:latin typeface="Helvetica Neue"/>
            <a:cs typeface="Helvetica Neue"/>
          </a:endParaRPr>
        </a:p>
      </dgm:t>
    </dgm:pt>
    <dgm:pt modelId="{70ACFE4F-080D-D34C-A645-883491D232CB}" type="sibTrans" cxnId="{B8953B4C-4755-CB47-83D6-A661CF5911D8}">
      <dgm:prSet/>
      <dgm:spPr/>
      <dgm:t>
        <a:bodyPr/>
        <a:lstStyle/>
        <a:p>
          <a:endParaRPr lang="en-US">
            <a:latin typeface="Helvetica Neue"/>
            <a:cs typeface="Helvetica Neue"/>
          </a:endParaRPr>
        </a:p>
      </dgm:t>
    </dgm:pt>
    <dgm:pt modelId="{DF5EBD34-147A-4E49-AD58-9AF85871C091}">
      <dgm:prSet phldrT="[Text]"/>
      <dgm:spPr>
        <a:solidFill>
          <a:srgbClr val="F2F2F2">
            <a:alpha val="90000"/>
          </a:srgbClr>
        </a:solidFill>
      </dgm:spPr>
      <dgm:t>
        <a:bodyPr/>
        <a:lstStyle/>
        <a:p>
          <a:r>
            <a:rPr lang="en-US" dirty="0" smtClean="0">
              <a:latin typeface="Helvetica Neue"/>
              <a:cs typeface="Helvetica Neue"/>
              <a:hlinkClick xmlns:r="http://schemas.openxmlformats.org/officeDocument/2006/relationships" r:id="rId3"/>
            </a:rPr>
            <a:t>Twilio</a:t>
          </a:r>
          <a:endParaRPr lang="en-US" dirty="0">
            <a:latin typeface="Helvetica Neue"/>
            <a:cs typeface="Helvetica Neue"/>
          </a:endParaRPr>
        </a:p>
      </dgm:t>
    </dgm:pt>
    <dgm:pt modelId="{D6D0B4CF-EA62-3F4B-BBE9-142D435F0590}" type="parTrans" cxnId="{3D3AE213-2FD5-EF42-BDA4-716E77ADD105}">
      <dgm:prSet/>
      <dgm:spPr/>
      <dgm:t>
        <a:bodyPr/>
        <a:lstStyle/>
        <a:p>
          <a:endParaRPr lang="en-US">
            <a:latin typeface="Helvetica Neue"/>
            <a:cs typeface="Helvetica Neue"/>
          </a:endParaRPr>
        </a:p>
      </dgm:t>
    </dgm:pt>
    <dgm:pt modelId="{1EC319A1-BFCC-D54C-B94C-B6B95662BF47}" type="sibTrans" cxnId="{3D3AE213-2FD5-EF42-BDA4-716E77ADD105}">
      <dgm:prSet/>
      <dgm:spPr/>
      <dgm:t>
        <a:bodyPr/>
        <a:lstStyle/>
        <a:p>
          <a:endParaRPr lang="en-US">
            <a:latin typeface="Helvetica Neue"/>
            <a:cs typeface="Helvetica Neue"/>
          </a:endParaRPr>
        </a:p>
      </dgm:t>
    </dgm:pt>
    <dgm:pt modelId="{5735BE2F-13B8-C540-9514-B48ED8FA5B34}">
      <dgm:prSet phldrT="[Text]" custT="1"/>
      <dgm:spPr>
        <a:solidFill>
          <a:srgbClr val="1178B6"/>
        </a:solidFill>
      </dgm:spPr>
      <dgm:t>
        <a:bodyPr/>
        <a:lstStyle/>
        <a:p>
          <a:r>
            <a:rPr lang="en-US" sz="1400" dirty="0" smtClean="0">
              <a:latin typeface="Helvetica Neue"/>
              <a:cs typeface="Helvetica Neue"/>
            </a:rPr>
            <a:t>Natural Language Processing API</a:t>
          </a:r>
          <a:endParaRPr lang="en-US" sz="1400" dirty="0">
            <a:latin typeface="Helvetica Neue"/>
            <a:cs typeface="Helvetica Neue"/>
          </a:endParaRPr>
        </a:p>
      </dgm:t>
    </dgm:pt>
    <dgm:pt modelId="{A1578B08-EC35-2E47-9B8B-97F4ADE1942E}" type="parTrans" cxnId="{178E32A6-6CB0-A04C-BDD2-32B8EDC2F825}">
      <dgm:prSet/>
      <dgm:spPr/>
      <dgm:t>
        <a:bodyPr/>
        <a:lstStyle/>
        <a:p>
          <a:endParaRPr lang="en-US">
            <a:latin typeface="Helvetica Neue"/>
            <a:cs typeface="Helvetica Neue"/>
          </a:endParaRPr>
        </a:p>
      </dgm:t>
    </dgm:pt>
    <dgm:pt modelId="{E8A8C31F-C7BF-9442-8EDE-97919B1C9206}" type="sibTrans" cxnId="{178E32A6-6CB0-A04C-BDD2-32B8EDC2F825}">
      <dgm:prSet/>
      <dgm:spPr/>
      <dgm:t>
        <a:bodyPr/>
        <a:lstStyle/>
        <a:p>
          <a:endParaRPr lang="en-US">
            <a:latin typeface="Helvetica Neue"/>
            <a:cs typeface="Helvetica Neue"/>
          </a:endParaRPr>
        </a:p>
      </dgm:t>
    </dgm:pt>
    <dgm:pt modelId="{B7644403-0B7D-0746-AF2B-9D98823F3067}">
      <dgm:prSet/>
      <dgm:spPr>
        <a:solidFill>
          <a:schemeClr val="bg1">
            <a:lumMod val="95000"/>
            <a:alpha val="90000"/>
          </a:schemeClr>
        </a:solidFill>
      </dgm:spPr>
      <dgm:t>
        <a:bodyPr/>
        <a:lstStyle/>
        <a:p>
          <a:r>
            <a:rPr lang="en-US" dirty="0" smtClean="0">
              <a:latin typeface="Helvetica Neue"/>
              <a:cs typeface="Helvetica Neue"/>
              <a:hlinkClick xmlns:r="http://schemas.openxmlformats.org/officeDocument/2006/relationships" r:id="rId4"/>
            </a:rPr>
            <a:t>AlchemyAPI</a:t>
          </a:r>
          <a:endParaRPr lang="en-US" dirty="0">
            <a:latin typeface="Helvetica Neue"/>
            <a:cs typeface="Helvetica Neue"/>
          </a:endParaRPr>
        </a:p>
      </dgm:t>
    </dgm:pt>
    <dgm:pt modelId="{1EC69987-46BE-174E-8F08-70541CBFE441}" type="parTrans" cxnId="{8022B9D6-605C-7C47-AFE6-C280981337D9}">
      <dgm:prSet/>
      <dgm:spPr/>
      <dgm:t>
        <a:bodyPr/>
        <a:lstStyle/>
        <a:p>
          <a:endParaRPr lang="en-US">
            <a:latin typeface="Helvetica Neue"/>
            <a:cs typeface="Helvetica Neue"/>
          </a:endParaRPr>
        </a:p>
      </dgm:t>
    </dgm:pt>
    <dgm:pt modelId="{4DA637B8-B8D4-FF43-99C4-5AB0A5E18072}" type="sibTrans" cxnId="{8022B9D6-605C-7C47-AFE6-C280981337D9}">
      <dgm:prSet/>
      <dgm:spPr/>
      <dgm:t>
        <a:bodyPr/>
        <a:lstStyle/>
        <a:p>
          <a:endParaRPr lang="en-US">
            <a:latin typeface="Helvetica Neue"/>
            <a:cs typeface="Helvetica Neue"/>
          </a:endParaRPr>
        </a:p>
      </dgm:t>
    </dgm:pt>
    <dgm:pt modelId="{21C826B8-59E3-0044-8680-E92D04B52CDC}" type="pres">
      <dgm:prSet presAssocID="{FC354626-6744-F248-8268-641889D96F22}" presName="Name0" presStyleCnt="0">
        <dgm:presLayoutVars>
          <dgm:dir/>
          <dgm:animLvl val="lvl"/>
          <dgm:resizeHandles val="exact"/>
        </dgm:presLayoutVars>
      </dgm:prSet>
      <dgm:spPr/>
      <dgm:t>
        <a:bodyPr/>
        <a:lstStyle/>
        <a:p>
          <a:endParaRPr lang="en-US"/>
        </a:p>
      </dgm:t>
    </dgm:pt>
    <dgm:pt modelId="{551D3D48-C429-E145-A520-A3DC907DCA91}" type="pres">
      <dgm:prSet presAssocID="{B26B8AC1-C339-D64E-94CE-C02DF3B6DC82}" presName="boxAndChildren" presStyleCnt="0"/>
      <dgm:spPr/>
    </dgm:pt>
    <dgm:pt modelId="{7E484862-C24B-A24C-AF43-487692227AF7}" type="pres">
      <dgm:prSet presAssocID="{B26B8AC1-C339-D64E-94CE-C02DF3B6DC82}" presName="parentTextBox" presStyleLbl="node1" presStyleIdx="0" presStyleCnt="4"/>
      <dgm:spPr/>
      <dgm:t>
        <a:bodyPr/>
        <a:lstStyle/>
        <a:p>
          <a:endParaRPr lang="en-US"/>
        </a:p>
      </dgm:t>
    </dgm:pt>
    <dgm:pt modelId="{BA2FBD3E-6CEC-E545-A5C0-4E97C0FF0D01}" type="pres">
      <dgm:prSet presAssocID="{B26B8AC1-C339-D64E-94CE-C02DF3B6DC82}" presName="entireBox" presStyleLbl="node1" presStyleIdx="0" presStyleCnt="4"/>
      <dgm:spPr/>
      <dgm:t>
        <a:bodyPr/>
        <a:lstStyle/>
        <a:p>
          <a:endParaRPr lang="en-US"/>
        </a:p>
      </dgm:t>
    </dgm:pt>
    <dgm:pt modelId="{C776094E-EB7D-5542-882A-AE71753B716F}" type="pres">
      <dgm:prSet presAssocID="{B26B8AC1-C339-D64E-94CE-C02DF3B6DC82}" presName="descendantBox" presStyleCnt="0"/>
      <dgm:spPr/>
    </dgm:pt>
    <dgm:pt modelId="{F044BA42-98E7-7444-88F0-5BED9132E49A}" type="pres">
      <dgm:prSet presAssocID="{DF5EBD34-147A-4E49-AD58-9AF85871C091}" presName="childTextBox" presStyleLbl="fgAccFollowNode1" presStyleIdx="0" presStyleCnt="4">
        <dgm:presLayoutVars>
          <dgm:bulletEnabled val="1"/>
        </dgm:presLayoutVars>
      </dgm:prSet>
      <dgm:spPr/>
      <dgm:t>
        <a:bodyPr/>
        <a:lstStyle/>
        <a:p>
          <a:endParaRPr lang="en-US"/>
        </a:p>
      </dgm:t>
    </dgm:pt>
    <dgm:pt modelId="{4B67616B-4382-6D4D-939B-80294D9904EE}" type="pres">
      <dgm:prSet presAssocID="{24A70F95-A82F-054C-8961-42B8A3BCA110}" presName="sp" presStyleCnt="0"/>
      <dgm:spPr/>
    </dgm:pt>
    <dgm:pt modelId="{4EEDA569-4D27-0A47-BC4A-D9BBB92388AC}" type="pres">
      <dgm:prSet presAssocID="{FB30C84D-13A3-604D-B8AD-E67317D3162C}" presName="arrowAndChildren" presStyleCnt="0"/>
      <dgm:spPr/>
    </dgm:pt>
    <dgm:pt modelId="{40D1E897-5BFD-324C-89CC-8CA41A0A45D4}" type="pres">
      <dgm:prSet presAssocID="{FB30C84D-13A3-604D-B8AD-E67317D3162C}" presName="parentTextArrow" presStyleLbl="node1" presStyleIdx="0" presStyleCnt="4"/>
      <dgm:spPr/>
      <dgm:t>
        <a:bodyPr/>
        <a:lstStyle/>
        <a:p>
          <a:endParaRPr lang="en-US"/>
        </a:p>
      </dgm:t>
    </dgm:pt>
    <dgm:pt modelId="{672A4B75-B913-614E-83DF-07F80DAACA43}" type="pres">
      <dgm:prSet presAssocID="{FB30C84D-13A3-604D-B8AD-E67317D3162C}" presName="arrow" presStyleLbl="node1" presStyleIdx="1" presStyleCnt="4"/>
      <dgm:spPr/>
      <dgm:t>
        <a:bodyPr/>
        <a:lstStyle/>
        <a:p>
          <a:endParaRPr lang="en-US"/>
        </a:p>
      </dgm:t>
    </dgm:pt>
    <dgm:pt modelId="{102EFB3A-9742-3042-8EAE-7AD80DABCB5D}" type="pres">
      <dgm:prSet presAssocID="{FB30C84D-13A3-604D-B8AD-E67317D3162C}" presName="descendantArrow" presStyleCnt="0"/>
      <dgm:spPr/>
    </dgm:pt>
    <dgm:pt modelId="{9F3D88BA-A963-A942-846F-F753DEE8886F}" type="pres">
      <dgm:prSet presAssocID="{57BCDA80-8503-E341-A266-C6DB93205304}" presName="childTextArrow" presStyleLbl="fgAccFollowNode1" presStyleIdx="1" presStyleCnt="4">
        <dgm:presLayoutVars>
          <dgm:bulletEnabled val="1"/>
        </dgm:presLayoutVars>
      </dgm:prSet>
      <dgm:spPr/>
      <dgm:t>
        <a:bodyPr/>
        <a:lstStyle/>
        <a:p>
          <a:endParaRPr lang="en-US"/>
        </a:p>
      </dgm:t>
    </dgm:pt>
    <dgm:pt modelId="{F06F7EE2-F42D-134F-BC91-7260DDEE6821}" type="pres">
      <dgm:prSet presAssocID="{E8A8C31F-C7BF-9442-8EDE-97919B1C9206}" presName="sp" presStyleCnt="0"/>
      <dgm:spPr/>
    </dgm:pt>
    <dgm:pt modelId="{AED29BB2-2748-EA41-B79A-0524894D10E7}" type="pres">
      <dgm:prSet presAssocID="{5735BE2F-13B8-C540-9514-B48ED8FA5B34}" presName="arrowAndChildren" presStyleCnt="0"/>
      <dgm:spPr/>
    </dgm:pt>
    <dgm:pt modelId="{D43CAC98-8F2B-7C42-A3D5-A85CC2EE3A6E}" type="pres">
      <dgm:prSet presAssocID="{5735BE2F-13B8-C540-9514-B48ED8FA5B34}" presName="parentTextArrow" presStyleLbl="node1" presStyleIdx="1" presStyleCnt="4"/>
      <dgm:spPr/>
      <dgm:t>
        <a:bodyPr/>
        <a:lstStyle/>
        <a:p>
          <a:endParaRPr lang="en-US"/>
        </a:p>
      </dgm:t>
    </dgm:pt>
    <dgm:pt modelId="{F2AA0F41-1DA1-2F4E-BC60-2D76E03842D1}" type="pres">
      <dgm:prSet presAssocID="{5735BE2F-13B8-C540-9514-B48ED8FA5B34}" presName="arrow" presStyleLbl="node1" presStyleIdx="2" presStyleCnt="4"/>
      <dgm:spPr/>
      <dgm:t>
        <a:bodyPr/>
        <a:lstStyle/>
        <a:p>
          <a:endParaRPr lang="en-US"/>
        </a:p>
      </dgm:t>
    </dgm:pt>
    <dgm:pt modelId="{CD8B5913-247F-834A-835C-1AA4015FCD7B}" type="pres">
      <dgm:prSet presAssocID="{5735BE2F-13B8-C540-9514-B48ED8FA5B34}" presName="descendantArrow" presStyleCnt="0"/>
      <dgm:spPr/>
    </dgm:pt>
    <dgm:pt modelId="{08F89D33-28FE-C244-A744-7B20AB53A6B5}" type="pres">
      <dgm:prSet presAssocID="{B7644403-0B7D-0746-AF2B-9D98823F3067}" presName="childTextArrow" presStyleLbl="fgAccFollowNode1" presStyleIdx="2" presStyleCnt="4">
        <dgm:presLayoutVars>
          <dgm:bulletEnabled val="1"/>
        </dgm:presLayoutVars>
      </dgm:prSet>
      <dgm:spPr/>
      <dgm:t>
        <a:bodyPr/>
        <a:lstStyle/>
        <a:p>
          <a:endParaRPr lang="en-US"/>
        </a:p>
      </dgm:t>
    </dgm:pt>
    <dgm:pt modelId="{07948A02-5F7F-324E-9B94-904326C6BD55}" type="pres">
      <dgm:prSet presAssocID="{4C0C54F8-7E5F-6B48-B40A-B1D3F74FC7CF}" presName="sp" presStyleCnt="0"/>
      <dgm:spPr/>
    </dgm:pt>
    <dgm:pt modelId="{02CC61F0-80E1-A04A-98C7-787B976F1B0E}" type="pres">
      <dgm:prSet presAssocID="{1E33339A-FB85-A140-BC75-094C68067C9A}" presName="arrowAndChildren" presStyleCnt="0"/>
      <dgm:spPr/>
    </dgm:pt>
    <dgm:pt modelId="{F5D2306F-F801-9742-8D8B-670760A57A9A}" type="pres">
      <dgm:prSet presAssocID="{1E33339A-FB85-A140-BC75-094C68067C9A}" presName="parentTextArrow" presStyleLbl="node1" presStyleIdx="2" presStyleCnt="4"/>
      <dgm:spPr/>
      <dgm:t>
        <a:bodyPr/>
        <a:lstStyle/>
        <a:p>
          <a:endParaRPr lang="en-US"/>
        </a:p>
      </dgm:t>
    </dgm:pt>
    <dgm:pt modelId="{2ECF6BE2-4D5C-6D45-A885-1A777AAA3870}" type="pres">
      <dgm:prSet presAssocID="{1E33339A-FB85-A140-BC75-094C68067C9A}" presName="arrow" presStyleLbl="node1" presStyleIdx="3" presStyleCnt="4"/>
      <dgm:spPr/>
      <dgm:t>
        <a:bodyPr/>
        <a:lstStyle/>
        <a:p>
          <a:endParaRPr lang="en-US"/>
        </a:p>
      </dgm:t>
    </dgm:pt>
    <dgm:pt modelId="{C5FFD6E8-703F-8F43-BB05-28FDBE2CD4A8}" type="pres">
      <dgm:prSet presAssocID="{1E33339A-FB85-A140-BC75-094C68067C9A}" presName="descendantArrow" presStyleCnt="0"/>
      <dgm:spPr/>
    </dgm:pt>
    <dgm:pt modelId="{B05AD934-B315-A548-9F96-9F9DF3C09599}" type="pres">
      <dgm:prSet presAssocID="{F4770D14-4741-3946-82F2-1AF2728DA9C8}" presName="childTextArrow" presStyleLbl="fgAccFollowNode1" presStyleIdx="3" presStyleCnt="4">
        <dgm:presLayoutVars>
          <dgm:bulletEnabled val="1"/>
        </dgm:presLayoutVars>
      </dgm:prSet>
      <dgm:spPr/>
      <dgm:t>
        <a:bodyPr/>
        <a:lstStyle/>
        <a:p>
          <a:endParaRPr lang="en-US"/>
        </a:p>
      </dgm:t>
    </dgm:pt>
  </dgm:ptLst>
  <dgm:cxnLst>
    <dgm:cxn modelId="{DCBFB9E1-2685-194A-B096-638128AA57CB}" srcId="{FC354626-6744-F248-8268-641889D96F22}" destId="{1E33339A-FB85-A140-BC75-094C68067C9A}" srcOrd="0" destOrd="0" parTransId="{F64CCE66-45E6-B941-A0EB-CCF047A1F4BC}" sibTransId="{4C0C54F8-7E5F-6B48-B40A-B1D3F74FC7CF}"/>
    <dgm:cxn modelId="{ED004D3A-5242-BC4C-9E60-A0D1B16D9481}" type="presOf" srcId="{1E33339A-FB85-A140-BC75-094C68067C9A}" destId="{2ECF6BE2-4D5C-6D45-A885-1A777AAA3870}" srcOrd="1" destOrd="0" presId="urn:microsoft.com/office/officeart/2005/8/layout/process4"/>
    <dgm:cxn modelId="{8022B9D6-605C-7C47-AFE6-C280981337D9}" srcId="{5735BE2F-13B8-C540-9514-B48ED8FA5B34}" destId="{B7644403-0B7D-0746-AF2B-9D98823F3067}" srcOrd="0" destOrd="0" parTransId="{1EC69987-46BE-174E-8F08-70541CBFE441}" sibTransId="{4DA637B8-B8D4-FF43-99C4-5AB0A5E18072}"/>
    <dgm:cxn modelId="{65A22DB8-424A-BB43-A838-660574C575A0}" type="presOf" srcId="{B26B8AC1-C339-D64E-94CE-C02DF3B6DC82}" destId="{7E484862-C24B-A24C-AF43-487692227AF7}" srcOrd="0" destOrd="0" presId="urn:microsoft.com/office/officeart/2005/8/layout/process4"/>
    <dgm:cxn modelId="{42D043D0-ACAC-7E41-8832-F4AA4AD2652F}" srcId="{FB30C84D-13A3-604D-B8AD-E67317D3162C}" destId="{57BCDA80-8503-E341-A266-C6DB93205304}" srcOrd="0" destOrd="0" parTransId="{5F255AB7-9FB4-A348-84E2-EAC6E34AA9A9}" sibTransId="{A6F5C3C1-83C7-1E40-85E0-9D5A263AA554}"/>
    <dgm:cxn modelId="{75804376-22F5-AD48-877D-1ABE949C98F9}" type="presOf" srcId="{FB30C84D-13A3-604D-B8AD-E67317D3162C}" destId="{672A4B75-B913-614E-83DF-07F80DAACA43}" srcOrd="1" destOrd="0" presId="urn:microsoft.com/office/officeart/2005/8/layout/process4"/>
    <dgm:cxn modelId="{12408486-AE8A-614D-9E0D-4533E478920A}" type="presOf" srcId="{1E33339A-FB85-A140-BC75-094C68067C9A}" destId="{F5D2306F-F801-9742-8D8B-670760A57A9A}" srcOrd="0" destOrd="0" presId="urn:microsoft.com/office/officeart/2005/8/layout/process4"/>
    <dgm:cxn modelId="{47CF9132-959C-3A46-A5B1-B1EEC86305FE}" type="presOf" srcId="{B7644403-0B7D-0746-AF2B-9D98823F3067}" destId="{08F89D33-28FE-C244-A744-7B20AB53A6B5}" srcOrd="0" destOrd="0" presId="urn:microsoft.com/office/officeart/2005/8/layout/process4"/>
    <dgm:cxn modelId="{711D9994-3E45-D44C-8A85-3D4EE5D40ACB}" srcId="{1E33339A-FB85-A140-BC75-094C68067C9A}" destId="{F4770D14-4741-3946-82F2-1AF2728DA9C8}" srcOrd="0" destOrd="0" parTransId="{A6E0BDF4-7989-334C-B3F4-B290FF26025F}" sibTransId="{F0200148-3DD0-3E47-99BB-F6FF59B1B29B}"/>
    <dgm:cxn modelId="{EF8B73B3-57F6-1448-82CB-DC59691E71AC}" srcId="{FC354626-6744-F248-8268-641889D96F22}" destId="{FB30C84D-13A3-604D-B8AD-E67317D3162C}" srcOrd="2" destOrd="0" parTransId="{99610CB8-4F42-8048-8845-EE4CBA773B64}" sibTransId="{24A70F95-A82F-054C-8961-42B8A3BCA110}"/>
    <dgm:cxn modelId="{178E32A6-6CB0-A04C-BDD2-32B8EDC2F825}" srcId="{FC354626-6744-F248-8268-641889D96F22}" destId="{5735BE2F-13B8-C540-9514-B48ED8FA5B34}" srcOrd="1" destOrd="0" parTransId="{A1578B08-EC35-2E47-9B8B-97F4ADE1942E}" sibTransId="{E8A8C31F-C7BF-9442-8EDE-97919B1C9206}"/>
    <dgm:cxn modelId="{B8953B4C-4755-CB47-83D6-A661CF5911D8}" srcId="{FC354626-6744-F248-8268-641889D96F22}" destId="{B26B8AC1-C339-D64E-94CE-C02DF3B6DC82}" srcOrd="3" destOrd="0" parTransId="{A1DD6714-7B4D-FD40-9675-D9BC97F4147E}" sibTransId="{70ACFE4F-080D-D34C-A645-883491D232CB}"/>
    <dgm:cxn modelId="{3D3AE213-2FD5-EF42-BDA4-716E77ADD105}" srcId="{B26B8AC1-C339-D64E-94CE-C02DF3B6DC82}" destId="{DF5EBD34-147A-4E49-AD58-9AF85871C091}" srcOrd="0" destOrd="0" parTransId="{D6D0B4CF-EA62-3F4B-BBE9-142D435F0590}" sibTransId="{1EC319A1-BFCC-D54C-B94C-B6B95662BF47}"/>
    <dgm:cxn modelId="{E6C230EB-9E39-A446-9A7E-BDBAB9493A74}" type="presOf" srcId="{FC354626-6744-F248-8268-641889D96F22}" destId="{21C826B8-59E3-0044-8680-E92D04B52CDC}" srcOrd="0" destOrd="0" presId="urn:microsoft.com/office/officeart/2005/8/layout/process4"/>
    <dgm:cxn modelId="{642E81C3-25A0-E74B-ADA3-49CE5C09D5C9}" type="presOf" srcId="{5735BE2F-13B8-C540-9514-B48ED8FA5B34}" destId="{D43CAC98-8F2B-7C42-A3D5-A85CC2EE3A6E}" srcOrd="0" destOrd="0" presId="urn:microsoft.com/office/officeart/2005/8/layout/process4"/>
    <dgm:cxn modelId="{543A2549-FFAF-4E40-82C2-0BC9655F856E}" type="presOf" srcId="{DF5EBD34-147A-4E49-AD58-9AF85871C091}" destId="{F044BA42-98E7-7444-88F0-5BED9132E49A}" srcOrd="0" destOrd="0" presId="urn:microsoft.com/office/officeart/2005/8/layout/process4"/>
    <dgm:cxn modelId="{82F599EF-3500-B04D-A09C-99E16C7D3234}" type="presOf" srcId="{F4770D14-4741-3946-82F2-1AF2728DA9C8}" destId="{B05AD934-B315-A548-9F96-9F9DF3C09599}" srcOrd="0" destOrd="0" presId="urn:microsoft.com/office/officeart/2005/8/layout/process4"/>
    <dgm:cxn modelId="{4CB72371-0424-3E40-BF13-C303A1861686}" type="presOf" srcId="{FB30C84D-13A3-604D-B8AD-E67317D3162C}" destId="{40D1E897-5BFD-324C-89CC-8CA41A0A45D4}" srcOrd="0" destOrd="0" presId="urn:microsoft.com/office/officeart/2005/8/layout/process4"/>
    <dgm:cxn modelId="{0E49354B-23A9-A743-9E79-FDCB61E8F8E0}" type="presOf" srcId="{B26B8AC1-C339-D64E-94CE-C02DF3B6DC82}" destId="{BA2FBD3E-6CEC-E545-A5C0-4E97C0FF0D01}" srcOrd="1" destOrd="0" presId="urn:microsoft.com/office/officeart/2005/8/layout/process4"/>
    <dgm:cxn modelId="{93298B7E-A379-2D4C-962C-CE2EB76208B4}" type="presOf" srcId="{57BCDA80-8503-E341-A266-C6DB93205304}" destId="{9F3D88BA-A963-A942-846F-F753DEE8886F}" srcOrd="0" destOrd="0" presId="urn:microsoft.com/office/officeart/2005/8/layout/process4"/>
    <dgm:cxn modelId="{00121ED5-0C94-964C-999E-94DBCE03E854}" type="presOf" srcId="{5735BE2F-13B8-C540-9514-B48ED8FA5B34}" destId="{F2AA0F41-1DA1-2F4E-BC60-2D76E03842D1}" srcOrd="1" destOrd="0" presId="urn:microsoft.com/office/officeart/2005/8/layout/process4"/>
    <dgm:cxn modelId="{8653C73D-0C38-8B41-AEF2-107C8D68D90C}" type="presParOf" srcId="{21C826B8-59E3-0044-8680-E92D04B52CDC}" destId="{551D3D48-C429-E145-A520-A3DC907DCA91}" srcOrd="0" destOrd="0" presId="urn:microsoft.com/office/officeart/2005/8/layout/process4"/>
    <dgm:cxn modelId="{B3077F12-2634-A245-B413-2267C7ABE0EA}" type="presParOf" srcId="{551D3D48-C429-E145-A520-A3DC907DCA91}" destId="{7E484862-C24B-A24C-AF43-487692227AF7}" srcOrd="0" destOrd="0" presId="urn:microsoft.com/office/officeart/2005/8/layout/process4"/>
    <dgm:cxn modelId="{19F4A94B-C9BA-774B-B533-F1882F408C31}" type="presParOf" srcId="{551D3D48-C429-E145-A520-A3DC907DCA91}" destId="{BA2FBD3E-6CEC-E545-A5C0-4E97C0FF0D01}" srcOrd="1" destOrd="0" presId="urn:microsoft.com/office/officeart/2005/8/layout/process4"/>
    <dgm:cxn modelId="{0F92B861-F38D-794E-86CC-759F8F9CE276}" type="presParOf" srcId="{551D3D48-C429-E145-A520-A3DC907DCA91}" destId="{C776094E-EB7D-5542-882A-AE71753B716F}" srcOrd="2" destOrd="0" presId="urn:microsoft.com/office/officeart/2005/8/layout/process4"/>
    <dgm:cxn modelId="{152FD4B1-485C-FE4C-8F93-B640948CB7FC}" type="presParOf" srcId="{C776094E-EB7D-5542-882A-AE71753B716F}" destId="{F044BA42-98E7-7444-88F0-5BED9132E49A}" srcOrd="0" destOrd="0" presId="urn:microsoft.com/office/officeart/2005/8/layout/process4"/>
    <dgm:cxn modelId="{D917380F-373D-774F-AF16-FCF60636734E}" type="presParOf" srcId="{21C826B8-59E3-0044-8680-E92D04B52CDC}" destId="{4B67616B-4382-6D4D-939B-80294D9904EE}" srcOrd="1" destOrd="0" presId="urn:microsoft.com/office/officeart/2005/8/layout/process4"/>
    <dgm:cxn modelId="{C1ECECD3-B8E7-9048-A549-5B6F9D061719}" type="presParOf" srcId="{21C826B8-59E3-0044-8680-E92D04B52CDC}" destId="{4EEDA569-4D27-0A47-BC4A-D9BBB92388AC}" srcOrd="2" destOrd="0" presId="urn:microsoft.com/office/officeart/2005/8/layout/process4"/>
    <dgm:cxn modelId="{4DF6CDC0-38B3-AD4C-A754-FA4D541D15A8}" type="presParOf" srcId="{4EEDA569-4D27-0A47-BC4A-D9BBB92388AC}" destId="{40D1E897-5BFD-324C-89CC-8CA41A0A45D4}" srcOrd="0" destOrd="0" presId="urn:microsoft.com/office/officeart/2005/8/layout/process4"/>
    <dgm:cxn modelId="{ABE5C02F-8E91-654C-AE77-AE55B9BD10DA}" type="presParOf" srcId="{4EEDA569-4D27-0A47-BC4A-D9BBB92388AC}" destId="{672A4B75-B913-614E-83DF-07F80DAACA43}" srcOrd="1" destOrd="0" presId="urn:microsoft.com/office/officeart/2005/8/layout/process4"/>
    <dgm:cxn modelId="{B2B86DFF-0FFE-F94A-8718-7A0029211D1F}" type="presParOf" srcId="{4EEDA569-4D27-0A47-BC4A-D9BBB92388AC}" destId="{102EFB3A-9742-3042-8EAE-7AD80DABCB5D}" srcOrd="2" destOrd="0" presId="urn:microsoft.com/office/officeart/2005/8/layout/process4"/>
    <dgm:cxn modelId="{9C7ACFF8-2575-044D-8360-C6AF8BC7046B}" type="presParOf" srcId="{102EFB3A-9742-3042-8EAE-7AD80DABCB5D}" destId="{9F3D88BA-A963-A942-846F-F753DEE8886F}" srcOrd="0" destOrd="0" presId="urn:microsoft.com/office/officeart/2005/8/layout/process4"/>
    <dgm:cxn modelId="{4286E383-4A34-FF4D-B013-FB0184C075A4}" type="presParOf" srcId="{21C826B8-59E3-0044-8680-E92D04B52CDC}" destId="{F06F7EE2-F42D-134F-BC91-7260DDEE6821}" srcOrd="3" destOrd="0" presId="urn:microsoft.com/office/officeart/2005/8/layout/process4"/>
    <dgm:cxn modelId="{BC64F5FF-D531-1F41-A787-A97AEEA7C930}" type="presParOf" srcId="{21C826B8-59E3-0044-8680-E92D04B52CDC}" destId="{AED29BB2-2748-EA41-B79A-0524894D10E7}" srcOrd="4" destOrd="0" presId="urn:microsoft.com/office/officeart/2005/8/layout/process4"/>
    <dgm:cxn modelId="{B24369D4-C0E9-4D4C-921F-14223ECF1284}" type="presParOf" srcId="{AED29BB2-2748-EA41-B79A-0524894D10E7}" destId="{D43CAC98-8F2B-7C42-A3D5-A85CC2EE3A6E}" srcOrd="0" destOrd="0" presId="urn:microsoft.com/office/officeart/2005/8/layout/process4"/>
    <dgm:cxn modelId="{3FB7D716-8957-F340-9299-081B520E15E4}" type="presParOf" srcId="{AED29BB2-2748-EA41-B79A-0524894D10E7}" destId="{F2AA0F41-1DA1-2F4E-BC60-2D76E03842D1}" srcOrd="1" destOrd="0" presId="urn:microsoft.com/office/officeart/2005/8/layout/process4"/>
    <dgm:cxn modelId="{EB96E70F-2A5A-C84A-9F22-E01056CE08BE}" type="presParOf" srcId="{AED29BB2-2748-EA41-B79A-0524894D10E7}" destId="{CD8B5913-247F-834A-835C-1AA4015FCD7B}" srcOrd="2" destOrd="0" presId="urn:microsoft.com/office/officeart/2005/8/layout/process4"/>
    <dgm:cxn modelId="{928BB1AE-E21D-034F-88BA-228FC21C9260}" type="presParOf" srcId="{CD8B5913-247F-834A-835C-1AA4015FCD7B}" destId="{08F89D33-28FE-C244-A744-7B20AB53A6B5}" srcOrd="0" destOrd="0" presId="urn:microsoft.com/office/officeart/2005/8/layout/process4"/>
    <dgm:cxn modelId="{8582C891-CC3C-4D4E-A56B-6B2BA06B2F9F}" type="presParOf" srcId="{21C826B8-59E3-0044-8680-E92D04B52CDC}" destId="{07948A02-5F7F-324E-9B94-904326C6BD55}" srcOrd="5" destOrd="0" presId="urn:microsoft.com/office/officeart/2005/8/layout/process4"/>
    <dgm:cxn modelId="{EBFE5369-4C2E-5841-8539-642797CFB6D8}" type="presParOf" srcId="{21C826B8-59E3-0044-8680-E92D04B52CDC}" destId="{02CC61F0-80E1-A04A-98C7-787B976F1B0E}" srcOrd="6" destOrd="0" presId="urn:microsoft.com/office/officeart/2005/8/layout/process4"/>
    <dgm:cxn modelId="{1B599979-E01D-0243-972E-7CE114FFFDF1}" type="presParOf" srcId="{02CC61F0-80E1-A04A-98C7-787B976F1B0E}" destId="{F5D2306F-F801-9742-8D8B-670760A57A9A}" srcOrd="0" destOrd="0" presId="urn:microsoft.com/office/officeart/2005/8/layout/process4"/>
    <dgm:cxn modelId="{94E3F304-6885-D94F-9441-ADF197702C5A}" type="presParOf" srcId="{02CC61F0-80E1-A04A-98C7-787B976F1B0E}" destId="{2ECF6BE2-4D5C-6D45-A885-1A777AAA3870}" srcOrd="1" destOrd="0" presId="urn:microsoft.com/office/officeart/2005/8/layout/process4"/>
    <dgm:cxn modelId="{BD7554C0-62E1-D048-BE27-F8C2AB6F18B1}" type="presParOf" srcId="{02CC61F0-80E1-A04A-98C7-787B976F1B0E}" destId="{C5FFD6E8-703F-8F43-BB05-28FDBE2CD4A8}" srcOrd="2" destOrd="0" presId="urn:microsoft.com/office/officeart/2005/8/layout/process4"/>
    <dgm:cxn modelId="{A7646831-A9F2-F245-95ED-8297887D7C78}" type="presParOf" srcId="{C5FFD6E8-703F-8F43-BB05-28FDBE2CD4A8}" destId="{B05AD934-B315-A548-9F96-9F9DF3C09599}"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2FBD3E-6CEC-E545-A5C0-4E97C0FF0D01}">
      <dsp:nvSpPr>
        <dsp:cNvPr id="0" name=""/>
        <dsp:cNvSpPr/>
      </dsp:nvSpPr>
      <dsp:spPr>
        <a:xfrm>
          <a:off x="0" y="3093558"/>
          <a:ext cx="3505200" cy="676795"/>
        </a:xfrm>
        <a:prstGeom prst="rect">
          <a:avLst/>
        </a:prstGeom>
        <a:solidFill>
          <a:srgbClr val="1178B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latin typeface="Helvetica Neue"/>
              <a:cs typeface="Helvetica Neue"/>
            </a:rPr>
            <a:t>Messaging API</a:t>
          </a:r>
          <a:endParaRPr lang="en-US" sz="1400" kern="1200" dirty="0">
            <a:latin typeface="Helvetica Neue"/>
            <a:cs typeface="Helvetica Neue"/>
          </a:endParaRPr>
        </a:p>
      </dsp:txBody>
      <dsp:txXfrm>
        <a:off x="0" y="3093558"/>
        <a:ext cx="3505200" cy="365469"/>
      </dsp:txXfrm>
    </dsp:sp>
    <dsp:sp modelId="{F044BA42-98E7-7444-88F0-5BED9132E49A}">
      <dsp:nvSpPr>
        <dsp:cNvPr id="0" name=""/>
        <dsp:cNvSpPr/>
      </dsp:nvSpPr>
      <dsp:spPr>
        <a:xfrm>
          <a:off x="0" y="3445492"/>
          <a:ext cx="3505200" cy="311325"/>
        </a:xfrm>
        <a:prstGeom prst="rect">
          <a:avLst/>
        </a:prstGeom>
        <a:solidFill>
          <a:srgbClr val="F2F2F2">
            <a:alpha val="90000"/>
          </a:srgb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lvl="0" algn="ctr" defTabSz="844550">
            <a:lnSpc>
              <a:spcPct val="90000"/>
            </a:lnSpc>
            <a:spcBef>
              <a:spcPct val="0"/>
            </a:spcBef>
            <a:spcAft>
              <a:spcPct val="35000"/>
            </a:spcAft>
          </a:pPr>
          <a:r>
            <a:rPr lang="en-US" sz="1900" kern="1200" dirty="0" smtClean="0">
              <a:latin typeface="Helvetica Neue"/>
              <a:cs typeface="Helvetica Neue"/>
              <a:hlinkClick xmlns:r="http://schemas.openxmlformats.org/officeDocument/2006/relationships" r:id="rId1"/>
            </a:rPr>
            <a:t>Twilio</a:t>
          </a:r>
          <a:endParaRPr lang="en-US" sz="1900" kern="1200" dirty="0">
            <a:latin typeface="Helvetica Neue"/>
            <a:cs typeface="Helvetica Neue"/>
          </a:endParaRPr>
        </a:p>
      </dsp:txBody>
      <dsp:txXfrm>
        <a:off x="0" y="3445492"/>
        <a:ext cx="3505200" cy="311325"/>
      </dsp:txXfrm>
    </dsp:sp>
    <dsp:sp modelId="{672A4B75-B913-614E-83DF-07F80DAACA43}">
      <dsp:nvSpPr>
        <dsp:cNvPr id="0" name=""/>
        <dsp:cNvSpPr/>
      </dsp:nvSpPr>
      <dsp:spPr>
        <a:xfrm rot="10800000">
          <a:off x="0" y="2062799"/>
          <a:ext cx="3505200" cy="1040910"/>
        </a:xfrm>
        <a:prstGeom prst="upArrowCallout">
          <a:avLst/>
        </a:prstGeom>
        <a:solidFill>
          <a:srgbClr val="1178B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latin typeface="Helvetica Neue"/>
              <a:cs typeface="Helvetica Neue"/>
            </a:rPr>
            <a:t>Data Store</a:t>
          </a:r>
          <a:endParaRPr lang="en-US" sz="1400" kern="1200" dirty="0">
            <a:latin typeface="Helvetica Neue"/>
            <a:cs typeface="Helvetica Neue"/>
          </a:endParaRPr>
        </a:p>
      </dsp:txBody>
      <dsp:txXfrm rot="-10800000">
        <a:off x="0" y="2062799"/>
        <a:ext cx="3505200" cy="365359"/>
      </dsp:txXfrm>
    </dsp:sp>
    <dsp:sp modelId="{9F3D88BA-A963-A942-846F-F753DEE8886F}">
      <dsp:nvSpPr>
        <dsp:cNvPr id="0" name=""/>
        <dsp:cNvSpPr/>
      </dsp:nvSpPr>
      <dsp:spPr>
        <a:xfrm>
          <a:off x="0" y="2428159"/>
          <a:ext cx="3505200" cy="311232"/>
        </a:xfrm>
        <a:prstGeom prst="rect">
          <a:avLst/>
        </a:prstGeom>
        <a:solidFill>
          <a:srgbClr val="F2F2F2">
            <a:alpha val="90000"/>
          </a:srgb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lvl="0" algn="ctr" defTabSz="844550">
            <a:lnSpc>
              <a:spcPct val="90000"/>
            </a:lnSpc>
            <a:spcBef>
              <a:spcPct val="0"/>
            </a:spcBef>
            <a:spcAft>
              <a:spcPct val="35000"/>
            </a:spcAft>
          </a:pPr>
          <a:r>
            <a:rPr lang="en-US" sz="1900" kern="1200" dirty="0" smtClean="0">
              <a:latin typeface="Helvetica Neue"/>
              <a:cs typeface="Helvetica Neue"/>
              <a:hlinkClick xmlns:r="http://schemas.openxmlformats.org/officeDocument/2006/relationships" r:id="rId2"/>
            </a:rPr>
            <a:t>MongoDB</a:t>
          </a:r>
          <a:endParaRPr lang="en-US" sz="1900" kern="1200" dirty="0">
            <a:latin typeface="Helvetica Neue"/>
            <a:cs typeface="Helvetica Neue"/>
          </a:endParaRPr>
        </a:p>
      </dsp:txBody>
      <dsp:txXfrm>
        <a:off x="0" y="2428159"/>
        <a:ext cx="3505200" cy="311232"/>
      </dsp:txXfrm>
    </dsp:sp>
    <dsp:sp modelId="{F2AA0F41-1DA1-2F4E-BC60-2D76E03842D1}">
      <dsp:nvSpPr>
        <dsp:cNvPr id="0" name=""/>
        <dsp:cNvSpPr/>
      </dsp:nvSpPr>
      <dsp:spPr>
        <a:xfrm rot="10800000">
          <a:off x="0" y="1032041"/>
          <a:ext cx="3505200" cy="1040910"/>
        </a:xfrm>
        <a:prstGeom prst="upArrowCallout">
          <a:avLst/>
        </a:prstGeom>
        <a:solidFill>
          <a:srgbClr val="1178B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latin typeface="Helvetica Neue"/>
              <a:cs typeface="Helvetica Neue"/>
            </a:rPr>
            <a:t>Natural Language Processing API</a:t>
          </a:r>
          <a:endParaRPr lang="en-US" sz="1400" kern="1200" dirty="0">
            <a:latin typeface="Helvetica Neue"/>
            <a:cs typeface="Helvetica Neue"/>
          </a:endParaRPr>
        </a:p>
      </dsp:txBody>
      <dsp:txXfrm rot="-10800000">
        <a:off x="0" y="1032041"/>
        <a:ext cx="3505200" cy="365359"/>
      </dsp:txXfrm>
    </dsp:sp>
    <dsp:sp modelId="{08F89D33-28FE-C244-A744-7B20AB53A6B5}">
      <dsp:nvSpPr>
        <dsp:cNvPr id="0" name=""/>
        <dsp:cNvSpPr/>
      </dsp:nvSpPr>
      <dsp:spPr>
        <a:xfrm>
          <a:off x="0" y="1397400"/>
          <a:ext cx="3505200" cy="311232"/>
        </a:xfrm>
        <a:prstGeom prst="rect">
          <a:avLst/>
        </a:prstGeom>
        <a:solidFill>
          <a:schemeClr val="bg1">
            <a:lumMod val="95000"/>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lvl="0" algn="ctr" defTabSz="844550">
            <a:lnSpc>
              <a:spcPct val="90000"/>
            </a:lnSpc>
            <a:spcBef>
              <a:spcPct val="0"/>
            </a:spcBef>
            <a:spcAft>
              <a:spcPct val="35000"/>
            </a:spcAft>
          </a:pPr>
          <a:r>
            <a:rPr lang="en-US" sz="1900" kern="1200" dirty="0" smtClean="0">
              <a:latin typeface="Helvetica Neue"/>
              <a:cs typeface="Helvetica Neue"/>
              <a:hlinkClick xmlns:r="http://schemas.openxmlformats.org/officeDocument/2006/relationships" r:id="rId3"/>
            </a:rPr>
            <a:t>AlchemyAPI</a:t>
          </a:r>
          <a:endParaRPr lang="en-US" sz="1900" kern="1200" dirty="0">
            <a:latin typeface="Helvetica Neue"/>
            <a:cs typeface="Helvetica Neue"/>
          </a:endParaRPr>
        </a:p>
      </dsp:txBody>
      <dsp:txXfrm>
        <a:off x="0" y="1397400"/>
        <a:ext cx="3505200" cy="311232"/>
      </dsp:txXfrm>
    </dsp:sp>
    <dsp:sp modelId="{2ECF6BE2-4D5C-6D45-A885-1A777AAA3870}">
      <dsp:nvSpPr>
        <dsp:cNvPr id="0" name=""/>
        <dsp:cNvSpPr/>
      </dsp:nvSpPr>
      <dsp:spPr>
        <a:xfrm rot="10800000">
          <a:off x="0" y="1282"/>
          <a:ext cx="3505200" cy="1040910"/>
        </a:xfrm>
        <a:prstGeom prst="upArrowCallout">
          <a:avLst/>
        </a:prstGeom>
        <a:solidFill>
          <a:srgbClr val="1363A7"/>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latin typeface="Helvetica Neue"/>
              <a:cs typeface="Helvetica Neue"/>
            </a:rPr>
            <a:t>News Search API</a:t>
          </a:r>
          <a:endParaRPr lang="en-US" sz="1400" kern="1200" dirty="0">
            <a:latin typeface="Helvetica Neue"/>
            <a:cs typeface="Helvetica Neue"/>
          </a:endParaRPr>
        </a:p>
      </dsp:txBody>
      <dsp:txXfrm rot="-10800000">
        <a:off x="0" y="1282"/>
        <a:ext cx="3505200" cy="365359"/>
      </dsp:txXfrm>
    </dsp:sp>
    <dsp:sp modelId="{B05AD934-B315-A548-9F96-9F9DF3C09599}">
      <dsp:nvSpPr>
        <dsp:cNvPr id="0" name=""/>
        <dsp:cNvSpPr/>
      </dsp:nvSpPr>
      <dsp:spPr>
        <a:xfrm>
          <a:off x="0" y="366641"/>
          <a:ext cx="3505200" cy="311232"/>
        </a:xfrm>
        <a:prstGeom prst="rect">
          <a:avLst/>
        </a:prstGeom>
        <a:solidFill>
          <a:schemeClr val="bg1">
            <a:lumMod val="95000"/>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lvl="0" algn="ctr" defTabSz="844550">
            <a:lnSpc>
              <a:spcPct val="90000"/>
            </a:lnSpc>
            <a:spcBef>
              <a:spcPct val="0"/>
            </a:spcBef>
            <a:spcAft>
              <a:spcPct val="35000"/>
            </a:spcAft>
          </a:pPr>
          <a:r>
            <a:rPr lang="en-US" sz="1900" kern="1200" dirty="0" smtClean="0">
              <a:latin typeface="Helvetica Neue"/>
              <a:cs typeface="Helvetica Neue"/>
              <a:hlinkClick xmlns:r="http://schemas.openxmlformats.org/officeDocument/2006/relationships" r:id="rId4"/>
            </a:rPr>
            <a:t>Bing</a:t>
          </a:r>
          <a:endParaRPr lang="en-US" sz="1900" kern="1200" dirty="0">
            <a:latin typeface="Helvetica Neue"/>
            <a:cs typeface="Helvetica Neue"/>
          </a:endParaRPr>
        </a:p>
      </dsp:txBody>
      <dsp:txXfrm>
        <a:off x="0" y="366641"/>
        <a:ext cx="3505200" cy="31123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BBB7A654-833B-3446-86B3-7D4D084C3DE1}" type="datetimeFigureOut">
              <a:rPr lang="en-US" smtClean="0"/>
              <a:t>9/29/2015</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929B4F8C-630E-164B-868E-9B33701E3D4E}" type="slidenum">
              <a:rPr lang="en-US" smtClean="0"/>
              <a:t>‹#›</a:t>
            </a:fld>
            <a:endParaRPr lang="en-US"/>
          </a:p>
        </p:txBody>
      </p:sp>
    </p:spTree>
    <p:extLst>
      <p:ext uri="{BB962C8B-B14F-4D97-AF65-F5344CB8AC3E}">
        <p14:creationId xmlns:p14="http://schemas.microsoft.com/office/powerpoint/2010/main" val="23834464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04B02568-5AE0-1E43-A097-83C9DEBC3838}" type="datetimeFigureOut">
              <a:rPr lang="en-US" smtClean="0"/>
              <a:t>9/29/2015</a:t>
            </a:fld>
            <a:endParaRPr lang="en-US"/>
          </a:p>
        </p:txBody>
      </p:sp>
      <p:sp>
        <p:nvSpPr>
          <p:cNvPr id="4" name="Slide Image Placeholder 3"/>
          <p:cNvSpPr>
            <a:spLocks noGrp="1" noRot="1" noChangeAspect="1"/>
          </p:cNvSpPr>
          <p:nvPr>
            <p:ph type="sldImg" idx="2"/>
          </p:nvPr>
        </p:nvSpPr>
        <p:spPr>
          <a:xfrm>
            <a:off x="2514600" y="514350"/>
            <a:ext cx="41148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8DABC2D4-7CE4-C847-A58C-3A4B1C5AC03E}" type="slidenum">
              <a:rPr lang="en-US" smtClean="0"/>
              <a:t>‹#›</a:t>
            </a:fld>
            <a:endParaRPr lang="en-US"/>
          </a:p>
        </p:txBody>
      </p:sp>
    </p:spTree>
    <p:extLst>
      <p:ext uri="{BB962C8B-B14F-4D97-AF65-F5344CB8AC3E}">
        <p14:creationId xmlns:p14="http://schemas.microsoft.com/office/powerpoint/2010/main" val="263866161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F9EC6DE-DF5E-442C-85ED-47E4192CBF2C}"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293379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Full Stack AI for unstructured data analysis apps</a:t>
            </a:r>
          </a:p>
          <a:p>
            <a:r>
              <a:rPr lang="en-US" dirty="0" smtClean="0"/>
              <a:t>Only public cloud platform that understands Text and Images</a:t>
            </a:r>
          </a:p>
          <a:p>
            <a:r>
              <a:rPr lang="en-US" dirty="0" smtClean="0"/>
              <a:t>Only public cloud platform that processes billions of docs/month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D2A4571-1E43-F644-B0F3-B95F92ADC2D9}" type="slidenum">
              <a:rPr lang="en-US" smtClean="0">
                <a:solidFill>
                  <a:prstClr val="black"/>
                </a:solidFill>
                <a:latin typeface="Calibri"/>
              </a:rPr>
              <a:pPr/>
              <a:t>21</a:t>
            </a:fld>
            <a:endParaRPr lang="en-US">
              <a:solidFill>
                <a:prstClr val="black"/>
              </a:solidFill>
              <a:latin typeface="Calibri"/>
            </a:endParaRPr>
          </a:p>
        </p:txBody>
      </p:sp>
    </p:spTree>
    <p:extLst>
      <p:ext uri="{BB962C8B-B14F-4D97-AF65-F5344CB8AC3E}">
        <p14:creationId xmlns:p14="http://schemas.microsoft.com/office/powerpoint/2010/main" val="2843463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53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BB2D220-E337-47B0-8B36-0C4D138DFBCD}" type="slidenum">
              <a:rPr lang="en-US" smtClean="0">
                <a:solidFill>
                  <a:prstClr val="black"/>
                </a:solidFill>
              </a:rPr>
              <a:pPr fontAlgn="base">
                <a:spcBef>
                  <a:spcPct val="0"/>
                </a:spcBef>
                <a:spcAft>
                  <a:spcPct val="0"/>
                </a:spcAft>
                <a:defRPr/>
              </a:pPr>
              <a:t>26</a:t>
            </a:fld>
            <a:endParaRPr lang="en-US" smtClean="0">
              <a:solidFill>
                <a:prstClr val="black"/>
              </a:solidFill>
            </a:endParaRPr>
          </a:p>
        </p:txBody>
      </p:sp>
    </p:spTree>
    <p:extLst>
      <p:ext uri="{BB962C8B-B14F-4D97-AF65-F5344CB8AC3E}">
        <p14:creationId xmlns:p14="http://schemas.microsoft.com/office/powerpoint/2010/main" val="1648620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53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BB2D220-E337-47B0-8B36-0C4D138DFBCD}" type="slidenum">
              <a:rPr lang="en-US" smtClean="0">
                <a:solidFill>
                  <a:prstClr val="black"/>
                </a:solidFill>
              </a:rPr>
              <a:pPr fontAlgn="base">
                <a:spcBef>
                  <a:spcPct val="0"/>
                </a:spcBef>
                <a:spcAft>
                  <a:spcPct val="0"/>
                </a:spcAft>
                <a:defRPr/>
              </a:pPr>
              <a:t>27</a:t>
            </a:fld>
            <a:endParaRPr lang="en-US" smtClean="0">
              <a:solidFill>
                <a:prstClr val="black"/>
              </a:solidFill>
            </a:endParaRPr>
          </a:p>
        </p:txBody>
      </p:sp>
    </p:spTree>
    <p:extLst>
      <p:ext uri="{BB962C8B-B14F-4D97-AF65-F5344CB8AC3E}">
        <p14:creationId xmlns:p14="http://schemas.microsoft.com/office/powerpoint/2010/main" val="919964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5325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57066" indent="-291179" eaLnBrk="0" hangingPunct="0">
              <a:defRPr>
                <a:solidFill>
                  <a:schemeClr val="tx1"/>
                </a:solidFill>
                <a:latin typeface="Arial" charset="0"/>
                <a:ea typeface="Arial" charset="0"/>
                <a:cs typeface="Arial" charset="0"/>
              </a:defRPr>
            </a:lvl2pPr>
            <a:lvl3pPr marL="1164717" indent="-232943" eaLnBrk="0" hangingPunct="0">
              <a:defRPr>
                <a:solidFill>
                  <a:schemeClr val="tx1"/>
                </a:solidFill>
                <a:latin typeface="Arial" charset="0"/>
                <a:ea typeface="Arial" charset="0"/>
                <a:cs typeface="Arial" charset="0"/>
              </a:defRPr>
            </a:lvl3pPr>
            <a:lvl4pPr marL="1630604" indent="-232943" eaLnBrk="0" hangingPunct="0">
              <a:defRPr>
                <a:solidFill>
                  <a:schemeClr val="tx1"/>
                </a:solidFill>
                <a:latin typeface="Arial" charset="0"/>
                <a:ea typeface="Arial" charset="0"/>
                <a:cs typeface="Arial" charset="0"/>
              </a:defRPr>
            </a:lvl4pPr>
            <a:lvl5pPr marL="2096491" indent="-232943" eaLnBrk="0" hangingPunct="0">
              <a:defRPr>
                <a:solidFill>
                  <a:schemeClr val="tx1"/>
                </a:solidFill>
                <a:latin typeface="Arial" charset="0"/>
                <a:ea typeface="Arial" charset="0"/>
                <a:cs typeface="Arial" charset="0"/>
              </a:defRPr>
            </a:lvl5pPr>
            <a:lvl6pPr marL="2562377" indent="-232943" eaLnBrk="0" fontAlgn="base" hangingPunct="0">
              <a:spcBef>
                <a:spcPct val="0"/>
              </a:spcBef>
              <a:spcAft>
                <a:spcPct val="0"/>
              </a:spcAft>
              <a:defRPr>
                <a:solidFill>
                  <a:schemeClr val="tx1"/>
                </a:solidFill>
                <a:latin typeface="Arial" charset="0"/>
                <a:ea typeface="Arial" charset="0"/>
                <a:cs typeface="Arial" charset="0"/>
              </a:defRPr>
            </a:lvl6pPr>
            <a:lvl7pPr marL="3028264" indent="-232943" eaLnBrk="0" fontAlgn="base" hangingPunct="0">
              <a:spcBef>
                <a:spcPct val="0"/>
              </a:spcBef>
              <a:spcAft>
                <a:spcPct val="0"/>
              </a:spcAft>
              <a:defRPr>
                <a:solidFill>
                  <a:schemeClr val="tx1"/>
                </a:solidFill>
                <a:latin typeface="Arial" charset="0"/>
                <a:ea typeface="Arial" charset="0"/>
                <a:cs typeface="Arial" charset="0"/>
              </a:defRPr>
            </a:lvl7pPr>
            <a:lvl8pPr marL="3494151" indent="-232943" eaLnBrk="0" fontAlgn="base" hangingPunct="0">
              <a:spcBef>
                <a:spcPct val="0"/>
              </a:spcBef>
              <a:spcAft>
                <a:spcPct val="0"/>
              </a:spcAft>
              <a:defRPr>
                <a:solidFill>
                  <a:schemeClr val="tx1"/>
                </a:solidFill>
                <a:latin typeface="Arial" charset="0"/>
                <a:ea typeface="Arial" charset="0"/>
                <a:cs typeface="Arial" charset="0"/>
              </a:defRPr>
            </a:lvl8pPr>
            <a:lvl9pPr marL="3960038" indent="-232943"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03CE6B2-04C6-9846-9A7E-3F3E6C4D205D}" type="slidenum">
              <a:rPr lang="en-US">
                <a:solidFill>
                  <a:prstClr val="black"/>
                </a:solidFill>
                <a:latin typeface="Calibri" charset="0"/>
              </a:rPr>
              <a:pPr eaLnBrk="1" hangingPunct="1"/>
              <a:t>29</a:t>
            </a:fld>
            <a:endParaRPr lang="en-US">
              <a:solidFill>
                <a:prstClr val="black"/>
              </a:solidFill>
              <a:latin typeface="Calibri" charset="0"/>
            </a:endParaRPr>
          </a:p>
        </p:txBody>
      </p:sp>
    </p:spTree>
    <p:extLst>
      <p:ext uri="{BB962C8B-B14F-4D97-AF65-F5344CB8AC3E}">
        <p14:creationId xmlns:p14="http://schemas.microsoft.com/office/powerpoint/2010/main" val="1256289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5427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57066" indent="-291179" eaLnBrk="0" hangingPunct="0">
              <a:defRPr>
                <a:solidFill>
                  <a:schemeClr val="tx1"/>
                </a:solidFill>
                <a:latin typeface="Arial" charset="0"/>
                <a:ea typeface="Arial" charset="0"/>
                <a:cs typeface="Arial" charset="0"/>
              </a:defRPr>
            </a:lvl2pPr>
            <a:lvl3pPr marL="1164717" indent="-232943" eaLnBrk="0" hangingPunct="0">
              <a:defRPr>
                <a:solidFill>
                  <a:schemeClr val="tx1"/>
                </a:solidFill>
                <a:latin typeface="Arial" charset="0"/>
                <a:ea typeface="Arial" charset="0"/>
                <a:cs typeface="Arial" charset="0"/>
              </a:defRPr>
            </a:lvl3pPr>
            <a:lvl4pPr marL="1630604" indent="-232943" eaLnBrk="0" hangingPunct="0">
              <a:defRPr>
                <a:solidFill>
                  <a:schemeClr val="tx1"/>
                </a:solidFill>
                <a:latin typeface="Arial" charset="0"/>
                <a:ea typeface="Arial" charset="0"/>
                <a:cs typeface="Arial" charset="0"/>
              </a:defRPr>
            </a:lvl4pPr>
            <a:lvl5pPr marL="2096491" indent="-232943" eaLnBrk="0" hangingPunct="0">
              <a:defRPr>
                <a:solidFill>
                  <a:schemeClr val="tx1"/>
                </a:solidFill>
                <a:latin typeface="Arial" charset="0"/>
                <a:ea typeface="Arial" charset="0"/>
                <a:cs typeface="Arial" charset="0"/>
              </a:defRPr>
            </a:lvl5pPr>
            <a:lvl6pPr marL="2562377" indent="-232943" eaLnBrk="0" fontAlgn="base" hangingPunct="0">
              <a:spcBef>
                <a:spcPct val="0"/>
              </a:spcBef>
              <a:spcAft>
                <a:spcPct val="0"/>
              </a:spcAft>
              <a:defRPr>
                <a:solidFill>
                  <a:schemeClr val="tx1"/>
                </a:solidFill>
                <a:latin typeface="Arial" charset="0"/>
                <a:ea typeface="Arial" charset="0"/>
                <a:cs typeface="Arial" charset="0"/>
              </a:defRPr>
            </a:lvl6pPr>
            <a:lvl7pPr marL="3028264" indent="-232943" eaLnBrk="0" fontAlgn="base" hangingPunct="0">
              <a:spcBef>
                <a:spcPct val="0"/>
              </a:spcBef>
              <a:spcAft>
                <a:spcPct val="0"/>
              </a:spcAft>
              <a:defRPr>
                <a:solidFill>
                  <a:schemeClr val="tx1"/>
                </a:solidFill>
                <a:latin typeface="Arial" charset="0"/>
                <a:ea typeface="Arial" charset="0"/>
                <a:cs typeface="Arial" charset="0"/>
              </a:defRPr>
            </a:lvl7pPr>
            <a:lvl8pPr marL="3494151" indent="-232943" eaLnBrk="0" fontAlgn="base" hangingPunct="0">
              <a:spcBef>
                <a:spcPct val="0"/>
              </a:spcBef>
              <a:spcAft>
                <a:spcPct val="0"/>
              </a:spcAft>
              <a:defRPr>
                <a:solidFill>
                  <a:schemeClr val="tx1"/>
                </a:solidFill>
                <a:latin typeface="Arial" charset="0"/>
                <a:ea typeface="Arial" charset="0"/>
                <a:cs typeface="Arial" charset="0"/>
              </a:defRPr>
            </a:lvl8pPr>
            <a:lvl9pPr marL="3960038" indent="-232943"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AF08834-F1EA-B84F-8ABD-6E8B652CC643}" type="slidenum">
              <a:rPr lang="en-US">
                <a:solidFill>
                  <a:prstClr val="black"/>
                </a:solidFill>
                <a:latin typeface="Calibri" charset="0"/>
              </a:rPr>
              <a:pPr eaLnBrk="1" hangingPunct="1"/>
              <a:t>30</a:t>
            </a:fld>
            <a:endParaRPr lang="en-US">
              <a:solidFill>
                <a:prstClr val="black"/>
              </a:solidFill>
              <a:latin typeface="Calibri" charset="0"/>
            </a:endParaRPr>
          </a:p>
        </p:txBody>
      </p:sp>
    </p:spTree>
    <p:extLst>
      <p:ext uri="{BB962C8B-B14F-4D97-AF65-F5344CB8AC3E}">
        <p14:creationId xmlns:p14="http://schemas.microsoft.com/office/powerpoint/2010/main" val="2778777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5632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57066" indent="-291179" eaLnBrk="0" hangingPunct="0">
              <a:defRPr>
                <a:solidFill>
                  <a:schemeClr val="tx1"/>
                </a:solidFill>
                <a:latin typeface="Arial" charset="0"/>
                <a:ea typeface="Arial" charset="0"/>
                <a:cs typeface="Arial" charset="0"/>
              </a:defRPr>
            </a:lvl2pPr>
            <a:lvl3pPr marL="1164717" indent="-232943" eaLnBrk="0" hangingPunct="0">
              <a:defRPr>
                <a:solidFill>
                  <a:schemeClr val="tx1"/>
                </a:solidFill>
                <a:latin typeface="Arial" charset="0"/>
                <a:ea typeface="Arial" charset="0"/>
                <a:cs typeface="Arial" charset="0"/>
              </a:defRPr>
            </a:lvl3pPr>
            <a:lvl4pPr marL="1630604" indent="-232943" eaLnBrk="0" hangingPunct="0">
              <a:defRPr>
                <a:solidFill>
                  <a:schemeClr val="tx1"/>
                </a:solidFill>
                <a:latin typeface="Arial" charset="0"/>
                <a:ea typeface="Arial" charset="0"/>
                <a:cs typeface="Arial" charset="0"/>
              </a:defRPr>
            </a:lvl4pPr>
            <a:lvl5pPr marL="2096491" indent="-232943" eaLnBrk="0" hangingPunct="0">
              <a:defRPr>
                <a:solidFill>
                  <a:schemeClr val="tx1"/>
                </a:solidFill>
                <a:latin typeface="Arial" charset="0"/>
                <a:ea typeface="Arial" charset="0"/>
                <a:cs typeface="Arial" charset="0"/>
              </a:defRPr>
            </a:lvl5pPr>
            <a:lvl6pPr marL="2562377" indent="-232943" eaLnBrk="0" fontAlgn="base" hangingPunct="0">
              <a:spcBef>
                <a:spcPct val="0"/>
              </a:spcBef>
              <a:spcAft>
                <a:spcPct val="0"/>
              </a:spcAft>
              <a:defRPr>
                <a:solidFill>
                  <a:schemeClr val="tx1"/>
                </a:solidFill>
                <a:latin typeface="Arial" charset="0"/>
                <a:ea typeface="Arial" charset="0"/>
                <a:cs typeface="Arial" charset="0"/>
              </a:defRPr>
            </a:lvl6pPr>
            <a:lvl7pPr marL="3028264" indent="-232943" eaLnBrk="0" fontAlgn="base" hangingPunct="0">
              <a:spcBef>
                <a:spcPct val="0"/>
              </a:spcBef>
              <a:spcAft>
                <a:spcPct val="0"/>
              </a:spcAft>
              <a:defRPr>
                <a:solidFill>
                  <a:schemeClr val="tx1"/>
                </a:solidFill>
                <a:latin typeface="Arial" charset="0"/>
                <a:ea typeface="Arial" charset="0"/>
                <a:cs typeface="Arial" charset="0"/>
              </a:defRPr>
            </a:lvl7pPr>
            <a:lvl8pPr marL="3494151" indent="-232943" eaLnBrk="0" fontAlgn="base" hangingPunct="0">
              <a:spcBef>
                <a:spcPct val="0"/>
              </a:spcBef>
              <a:spcAft>
                <a:spcPct val="0"/>
              </a:spcAft>
              <a:defRPr>
                <a:solidFill>
                  <a:schemeClr val="tx1"/>
                </a:solidFill>
                <a:latin typeface="Arial" charset="0"/>
                <a:ea typeface="Arial" charset="0"/>
                <a:cs typeface="Arial" charset="0"/>
              </a:defRPr>
            </a:lvl8pPr>
            <a:lvl9pPr marL="3960038" indent="-232943"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20C4270-4853-ED4C-8A90-5999B4016335}" type="slidenum">
              <a:rPr lang="en-US">
                <a:solidFill>
                  <a:prstClr val="black"/>
                </a:solidFill>
                <a:latin typeface="Calibri" charset="0"/>
              </a:rPr>
              <a:pPr eaLnBrk="1" hangingPunct="1"/>
              <a:t>31</a:t>
            </a:fld>
            <a:endParaRPr lang="en-US">
              <a:solidFill>
                <a:prstClr val="black"/>
              </a:solidFill>
              <a:latin typeface="Calibri" charset="0"/>
            </a:endParaRPr>
          </a:p>
        </p:txBody>
      </p:sp>
    </p:spTree>
    <p:extLst>
      <p:ext uri="{BB962C8B-B14F-4D97-AF65-F5344CB8AC3E}">
        <p14:creationId xmlns:p14="http://schemas.microsoft.com/office/powerpoint/2010/main" val="4150322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Rot="1" noChangeAspect="1" noChangeArrowheads="1"/>
          </p:cNvSpPr>
          <p:nvPr>
            <p:ph type="sldImg"/>
          </p:nvPr>
        </p:nvSpPr>
        <p:spPr>
          <a:xfrm>
            <a:off x="2514600" y="514350"/>
            <a:ext cx="4114800" cy="2571750"/>
          </a:xfrm>
        </p:spPr>
      </p:sp>
      <p:sp>
        <p:nvSpPr>
          <p:cNvPr id="39938" name="Rectangle 2"/>
          <p:cNvSpPr>
            <a:spLocks noGrp="1" noChangeArrowheads="1"/>
          </p:cNvSpPr>
          <p:nvPr>
            <p:ph type="body" sz="quarter" idx="1"/>
          </p:nvPr>
        </p:nvSpPr>
        <p:spPr/>
        <p:txBody>
          <a:bodyPr/>
          <a:lstStyle/>
          <a:p>
            <a:pPr>
              <a:lnSpc>
                <a:spcPct val="100000"/>
              </a:lnSpc>
            </a:pPr>
            <a:endParaRPr lang="en-US" sz="1200" dirty="0" smtClean="0">
              <a:latin typeface="Calibri" charset="0"/>
              <a:cs typeface="Calibri" charset="0"/>
              <a:sym typeface="Calibri" charset="0"/>
            </a:endParaRPr>
          </a:p>
          <a:p>
            <a:pPr>
              <a:lnSpc>
                <a:spcPct val="100000"/>
              </a:lnSpc>
            </a:pPr>
            <a:r>
              <a:rPr lang="en-US" sz="1200" dirty="0" smtClean="0">
                <a:latin typeface="Calibri" charset="0"/>
                <a:cs typeface="Calibri" charset="0"/>
                <a:sym typeface="Calibri" charset="0"/>
              </a:rPr>
              <a:t>At </a:t>
            </a:r>
            <a:r>
              <a:rPr lang="en-US" sz="1200" dirty="0" err="1" smtClean="0">
                <a:latin typeface="Calibri" charset="0"/>
                <a:cs typeface="Calibri" charset="0"/>
                <a:sym typeface="Calibri" charset="0"/>
              </a:rPr>
              <a:t>AlchemyAPI</a:t>
            </a:r>
            <a:r>
              <a:rPr lang="en-US" sz="1200" dirty="0" smtClean="0">
                <a:latin typeface="Calibri" charset="0"/>
                <a:cs typeface="Calibri" charset="0"/>
                <a:sym typeface="Calibri" charset="0"/>
              </a:rPr>
              <a:t>, we believe we</a:t>
            </a:r>
            <a:r>
              <a:rPr lang="ja-JP" altLang="en-US" sz="1200" dirty="0" smtClean="0">
                <a:latin typeface="Arial"/>
                <a:cs typeface="Calibri" charset="0"/>
                <a:sym typeface="Calibri" charset="0"/>
              </a:rPr>
              <a:t>’</a:t>
            </a:r>
            <a:r>
              <a:rPr lang="en-US" sz="1200" dirty="0" smtClean="0">
                <a:latin typeface="Calibri" charset="0"/>
                <a:cs typeface="Calibri" charset="0"/>
                <a:sym typeface="Calibri" charset="0"/>
              </a:rPr>
              <a:t>re entering a new age of artificial intelligence where computers can understand human language and vision at a complex level. These breakthroughs are probably why many of you are on the call today. </a:t>
            </a:r>
          </a:p>
          <a:p>
            <a:pPr>
              <a:lnSpc>
                <a:spcPct val="100000"/>
              </a:lnSpc>
            </a:pPr>
            <a:r>
              <a:rPr lang="en-US" sz="1200" dirty="0" smtClean="0">
                <a:latin typeface="Calibri" charset="0"/>
                <a:cs typeface="Calibri" charset="0"/>
                <a:sym typeface="Calibri" charset="0"/>
              </a:rPr>
              <a:t/>
            </a:r>
            <a:br>
              <a:rPr lang="en-US" sz="1200" dirty="0" smtClean="0">
                <a:latin typeface="Calibri" charset="0"/>
                <a:cs typeface="Calibri" charset="0"/>
                <a:sym typeface="Calibri" charset="0"/>
              </a:rPr>
            </a:br>
            <a:r>
              <a:rPr lang="en-US" sz="1200" dirty="0" smtClean="0">
                <a:latin typeface="Calibri" charset="0"/>
                <a:cs typeface="Calibri" charset="0"/>
                <a:sym typeface="Calibri" charset="0"/>
              </a:rPr>
              <a:t>We want to make these advancements widely available, affordable and easy-to-use so that everyone can benefit from their creation. That</a:t>
            </a:r>
            <a:r>
              <a:rPr lang="ja-JP" altLang="en-US" sz="1200" dirty="0" smtClean="0">
                <a:latin typeface="Arial"/>
                <a:cs typeface="Calibri" charset="0"/>
                <a:sym typeface="Calibri" charset="0"/>
              </a:rPr>
              <a:t>’</a:t>
            </a:r>
            <a:r>
              <a:rPr lang="en-US" sz="1200" dirty="0" smtClean="0">
                <a:latin typeface="Calibri" charset="0"/>
                <a:cs typeface="Calibri" charset="0"/>
                <a:sym typeface="Calibri" charset="0"/>
              </a:rPr>
              <a:t>s why we are building a cloud platform and leading a community where developers create applications that achieve new insights and capabilities.</a:t>
            </a:r>
          </a:p>
          <a:p>
            <a:pPr>
              <a:lnSpc>
                <a:spcPct val="100000"/>
              </a:lnSpc>
            </a:pPr>
            <a:endParaRPr lang="en-US" sz="1200" dirty="0" smtClean="0">
              <a:latin typeface="Calibri" charset="0"/>
              <a:cs typeface="Calibri" charset="0"/>
              <a:sym typeface="Calibri" charset="0"/>
            </a:endParaRPr>
          </a:p>
          <a:p>
            <a:pPr>
              <a:lnSpc>
                <a:spcPct val="100000"/>
              </a:lnSpc>
            </a:pPr>
            <a:r>
              <a:rPr lang="en-US" sz="1200" dirty="0" smtClean="0">
                <a:latin typeface="Calibri" charset="0"/>
                <a:cs typeface="Calibri" charset="0"/>
                <a:sym typeface="Calibri" charset="0"/>
              </a:rPr>
              <a:t>Our passion is making advanced text and vision analytics easily available through REST APIs that allow anyone with a little programming skill to create applications that route corporate communications based on their content, trend topics across news and blogs, extract customer preferences from social media posts or make recommendations matching reader</a:t>
            </a:r>
            <a:r>
              <a:rPr lang="ja-JP" altLang="en-US" sz="1200" dirty="0" smtClean="0">
                <a:latin typeface="Arial"/>
                <a:cs typeface="Calibri" charset="0"/>
                <a:sym typeface="Calibri" charset="0"/>
              </a:rPr>
              <a:t>’</a:t>
            </a:r>
            <a:r>
              <a:rPr lang="en-US" sz="1200" dirty="0" smtClean="0">
                <a:latin typeface="Calibri" charset="0"/>
                <a:cs typeface="Calibri" charset="0"/>
                <a:sym typeface="Calibri" charset="0"/>
              </a:rPr>
              <a:t>s interests. </a:t>
            </a:r>
          </a:p>
          <a:p>
            <a:pPr eaLnBrk="1">
              <a:lnSpc>
                <a:spcPct val="100000"/>
              </a:lnSpc>
              <a:defRPr/>
            </a:pPr>
            <a:endParaRPr lang="en-US" dirty="0" smtClean="0">
              <a:latin typeface="Calibri" charset="0"/>
              <a:cs typeface="Calibri" charset="0"/>
              <a:sym typeface="Calibri" charset="0"/>
            </a:endParaRPr>
          </a:p>
        </p:txBody>
      </p:sp>
    </p:spTree>
    <p:extLst>
      <p:ext uri="{BB962C8B-B14F-4D97-AF65-F5344CB8AC3E}">
        <p14:creationId xmlns:p14="http://schemas.microsoft.com/office/powerpoint/2010/main" val="861490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Rot="1" noChangeAspect="1" noChangeArrowheads="1"/>
          </p:cNvSpPr>
          <p:nvPr>
            <p:ph type="sldImg"/>
          </p:nvPr>
        </p:nvSpPr>
        <p:spPr>
          <a:xfrm>
            <a:off x="2514600" y="514350"/>
            <a:ext cx="4114800" cy="2571750"/>
          </a:xfrm>
        </p:spPr>
      </p:sp>
      <p:sp>
        <p:nvSpPr>
          <p:cNvPr id="39938" name="Rectangle 2"/>
          <p:cNvSpPr>
            <a:spLocks noGrp="1" noChangeArrowheads="1"/>
          </p:cNvSpPr>
          <p:nvPr>
            <p:ph type="body" sz="quarter" idx="1"/>
          </p:nvPr>
        </p:nvSpPr>
        <p:spPr/>
        <p:txBody>
          <a:bodyPr/>
          <a:lstStyle/>
          <a:p>
            <a:pPr eaLnBrk="1">
              <a:lnSpc>
                <a:spcPct val="100000"/>
              </a:lnSpc>
              <a:defRPr/>
            </a:pPr>
            <a:r>
              <a:rPr lang="en-US" dirty="0" smtClean="0">
                <a:latin typeface="Calibri" charset="0"/>
                <a:cs typeface="Calibri" charset="0"/>
                <a:sym typeface="Calibri" charset="0"/>
              </a:rPr>
              <a:t>Use AlchemyLanguage to quantify sentiment and extract entity information</a:t>
            </a:r>
          </a:p>
          <a:p>
            <a:pPr eaLnBrk="1">
              <a:lnSpc>
                <a:spcPct val="100000"/>
              </a:lnSpc>
              <a:defRPr/>
            </a:pPr>
            <a:endParaRPr lang="en-US" dirty="0" smtClean="0">
              <a:latin typeface="Calibri" charset="0"/>
              <a:cs typeface="Calibri" charset="0"/>
              <a:sym typeface="Calibri" charset="0"/>
            </a:endParaRPr>
          </a:p>
          <a:p>
            <a:pPr eaLnBrk="1">
              <a:lnSpc>
                <a:spcPct val="100000"/>
              </a:lnSpc>
              <a:defRPr/>
            </a:pPr>
            <a:r>
              <a:rPr lang="en-US" dirty="0" smtClean="0">
                <a:latin typeface="Calibri" charset="0"/>
                <a:cs typeface="Calibri" charset="0"/>
                <a:sym typeface="Calibri" charset="0"/>
              </a:rPr>
              <a:t>Stock tracking idea (find a statement about a company, for example) </a:t>
            </a:r>
            <a:br>
              <a:rPr lang="en-US" dirty="0" smtClean="0">
                <a:latin typeface="Calibri" charset="0"/>
                <a:cs typeface="Calibri" charset="0"/>
                <a:sym typeface="Calibri" charset="0"/>
              </a:rPr>
            </a:br>
            <a:endParaRPr lang="en-US" dirty="0" smtClean="0">
              <a:latin typeface="Calibri" charset="0"/>
              <a:cs typeface="Calibri" charset="0"/>
              <a:sym typeface="Calibri" charset="0"/>
            </a:endParaRPr>
          </a:p>
        </p:txBody>
      </p:sp>
    </p:spTree>
    <p:extLst>
      <p:ext uri="{BB962C8B-B14F-4D97-AF65-F5344CB8AC3E}">
        <p14:creationId xmlns:p14="http://schemas.microsoft.com/office/powerpoint/2010/main" val="1373815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Rot="1" noChangeAspect="1" noChangeArrowheads="1"/>
          </p:cNvSpPr>
          <p:nvPr>
            <p:ph type="sldImg"/>
          </p:nvPr>
        </p:nvSpPr>
        <p:spPr>
          <a:xfrm>
            <a:off x="2514600" y="514350"/>
            <a:ext cx="4114800" cy="2571750"/>
          </a:xfrm>
        </p:spPr>
      </p:sp>
      <p:sp>
        <p:nvSpPr>
          <p:cNvPr id="39938" name="Rectangle 2"/>
          <p:cNvSpPr>
            <a:spLocks noGrp="1" noChangeArrowheads="1"/>
          </p:cNvSpPr>
          <p:nvPr>
            <p:ph type="body" sz="quarter" idx="1"/>
          </p:nvPr>
        </p:nvSpPr>
        <p:spPr/>
        <p:txBody>
          <a:bodyPr/>
          <a:lstStyle/>
          <a:p>
            <a:pPr eaLnBrk="1">
              <a:lnSpc>
                <a:spcPct val="100000"/>
              </a:lnSpc>
              <a:defRPr/>
            </a:pPr>
            <a:r>
              <a:rPr lang="en-US" dirty="0" smtClean="0">
                <a:latin typeface="Calibri" charset="0"/>
                <a:cs typeface="Calibri" charset="0"/>
                <a:sym typeface="Calibri" charset="0"/>
              </a:rPr>
              <a:t>Let’s get started with </a:t>
            </a:r>
            <a:r>
              <a:rPr lang="en-US" dirty="0" err="1" smtClean="0">
                <a:latin typeface="Calibri" charset="0"/>
                <a:cs typeface="Calibri" charset="0"/>
                <a:sym typeface="Calibri" charset="0"/>
              </a:rPr>
              <a:t>AlchemyAPI</a:t>
            </a:r>
            <a:r>
              <a:rPr lang="en-US" dirty="0" smtClean="0">
                <a:latin typeface="Calibri" charset="0"/>
                <a:cs typeface="Calibri" charset="0"/>
                <a:sym typeface="Calibri" charset="0"/>
              </a:rPr>
              <a:t> </a:t>
            </a:r>
          </a:p>
        </p:txBody>
      </p:sp>
    </p:spTree>
    <p:extLst>
      <p:ext uri="{BB962C8B-B14F-4D97-AF65-F5344CB8AC3E}">
        <p14:creationId xmlns:p14="http://schemas.microsoft.com/office/powerpoint/2010/main" val="4158955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Rot="1" noChangeAspect="1" noChangeArrowheads="1"/>
          </p:cNvSpPr>
          <p:nvPr>
            <p:ph type="sldImg"/>
          </p:nvPr>
        </p:nvSpPr>
        <p:spPr>
          <a:xfrm>
            <a:off x="2514600" y="514350"/>
            <a:ext cx="4114800" cy="2571750"/>
          </a:xfrm>
        </p:spPr>
      </p:sp>
      <p:sp>
        <p:nvSpPr>
          <p:cNvPr id="39938" name="Rectangle 2"/>
          <p:cNvSpPr>
            <a:spLocks noGrp="1" noChangeArrowheads="1"/>
          </p:cNvSpPr>
          <p:nvPr>
            <p:ph type="body" sz="quarter" idx="1"/>
          </p:nvPr>
        </p:nvSpPr>
        <p:spPr/>
        <p:txBody>
          <a:bodyPr/>
          <a:lstStyle/>
          <a:p>
            <a:pPr eaLnBrk="1">
              <a:lnSpc>
                <a:spcPct val="100000"/>
              </a:lnSpc>
              <a:defRPr/>
            </a:pPr>
            <a:endParaRPr lang="en-US" dirty="0" smtClean="0">
              <a:latin typeface="Calibri" charset="0"/>
              <a:cs typeface="Calibri" charset="0"/>
              <a:sym typeface="Calibri" charset="0"/>
            </a:endParaRPr>
          </a:p>
        </p:txBody>
      </p:sp>
    </p:spTree>
    <p:extLst>
      <p:ext uri="{BB962C8B-B14F-4D97-AF65-F5344CB8AC3E}">
        <p14:creationId xmlns:p14="http://schemas.microsoft.com/office/powerpoint/2010/main" val="136065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Rot="1" noChangeAspect="1" noChangeArrowheads="1"/>
          </p:cNvSpPr>
          <p:nvPr>
            <p:ph type="sldImg"/>
          </p:nvPr>
        </p:nvSpPr>
        <p:spPr>
          <a:xfrm>
            <a:off x="2514600" y="514350"/>
            <a:ext cx="4114800" cy="2571750"/>
          </a:xfrm>
        </p:spPr>
      </p:sp>
      <p:sp>
        <p:nvSpPr>
          <p:cNvPr id="39938" name="Rectangle 2"/>
          <p:cNvSpPr>
            <a:spLocks noGrp="1" noChangeArrowheads="1"/>
          </p:cNvSpPr>
          <p:nvPr>
            <p:ph type="body" sz="quarter" idx="1"/>
          </p:nvPr>
        </p:nvSpPr>
        <p:spPr/>
        <p:txBody>
          <a:bodyPr/>
          <a:lstStyle/>
          <a:p>
            <a:pPr eaLnBrk="1">
              <a:lnSpc>
                <a:spcPct val="100000"/>
              </a:lnSpc>
              <a:defRPr/>
            </a:pPr>
            <a:r>
              <a:rPr lang="en-US" dirty="0" smtClean="0">
                <a:latin typeface="Calibri" charset="0"/>
                <a:cs typeface="Calibri" charset="0"/>
                <a:sym typeface="Calibri" charset="0"/>
              </a:rPr>
              <a:t>Use AlchemyLanguage to quantify sentiment and extract entity information</a:t>
            </a:r>
          </a:p>
          <a:p>
            <a:pPr eaLnBrk="1">
              <a:lnSpc>
                <a:spcPct val="100000"/>
              </a:lnSpc>
              <a:defRPr/>
            </a:pPr>
            <a:endParaRPr lang="en-US" dirty="0" smtClean="0">
              <a:latin typeface="Calibri" charset="0"/>
              <a:cs typeface="Calibri" charset="0"/>
              <a:sym typeface="Calibri" charset="0"/>
            </a:endParaRPr>
          </a:p>
          <a:p>
            <a:pPr eaLnBrk="1">
              <a:lnSpc>
                <a:spcPct val="100000"/>
              </a:lnSpc>
              <a:defRPr/>
            </a:pPr>
            <a:r>
              <a:rPr lang="en-US" dirty="0" smtClean="0">
                <a:latin typeface="Calibri" charset="0"/>
                <a:cs typeface="Calibri" charset="0"/>
                <a:sym typeface="Calibri" charset="0"/>
              </a:rPr>
              <a:t>Stock tracking idea (find a statement about a company, for example) </a:t>
            </a:r>
            <a:br>
              <a:rPr lang="en-US" dirty="0" smtClean="0">
                <a:latin typeface="Calibri" charset="0"/>
                <a:cs typeface="Calibri" charset="0"/>
                <a:sym typeface="Calibri" charset="0"/>
              </a:rPr>
            </a:br>
            <a:endParaRPr lang="en-US" dirty="0" smtClean="0">
              <a:latin typeface="Calibri" charset="0"/>
              <a:cs typeface="Calibri" charset="0"/>
              <a:sym typeface="Calibri" charset="0"/>
            </a:endParaRPr>
          </a:p>
        </p:txBody>
      </p:sp>
    </p:spTree>
    <p:extLst>
      <p:ext uri="{BB962C8B-B14F-4D97-AF65-F5344CB8AC3E}">
        <p14:creationId xmlns:p14="http://schemas.microsoft.com/office/powerpoint/2010/main" val="2320920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Full Stack AI for unstructured data analysis apps</a:t>
            </a:r>
          </a:p>
          <a:p>
            <a:r>
              <a:rPr lang="en-US" dirty="0" smtClean="0"/>
              <a:t>Only public cloud platform that understands Text and Images</a:t>
            </a:r>
          </a:p>
          <a:p>
            <a:r>
              <a:rPr lang="en-US" dirty="0" smtClean="0"/>
              <a:t>Only public cloud platform that processes billions of docs/month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D2A4571-1E43-F644-B0F3-B95F92ADC2D9}" type="slidenum">
              <a:rPr lang="en-US" smtClean="0">
                <a:solidFill>
                  <a:prstClr val="black"/>
                </a:solidFill>
                <a:latin typeface="Calibri"/>
              </a:rPr>
              <a:pPr/>
              <a:t>18</a:t>
            </a:fld>
            <a:endParaRPr lang="en-US">
              <a:solidFill>
                <a:prstClr val="black"/>
              </a:solidFill>
              <a:latin typeface="Calibri"/>
            </a:endParaRPr>
          </a:p>
        </p:txBody>
      </p:sp>
    </p:spTree>
    <p:extLst>
      <p:ext uri="{BB962C8B-B14F-4D97-AF65-F5344CB8AC3E}">
        <p14:creationId xmlns:p14="http://schemas.microsoft.com/office/powerpoint/2010/main" val="3506603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Full Stack AI for unstructured data analysis apps</a:t>
            </a:r>
          </a:p>
          <a:p>
            <a:r>
              <a:rPr lang="en-US" dirty="0" smtClean="0"/>
              <a:t>Only public cloud platform that understands Text and Images</a:t>
            </a:r>
          </a:p>
          <a:p>
            <a:r>
              <a:rPr lang="en-US" dirty="0" smtClean="0"/>
              <a:t>Only public cloud platform that processes billions of docs/month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D2A4571-1E43-F644-B0F3-B95F92ADC2D9}" type="slidenum">
              <a:rPr lang="en-US" smtClean="0">
                <a:solidFill>
                  <a:prstClr val="black"/>
                </a:solidFill>
                <a:latin typeface="Calibri"/>
              </a:rPr>
              <a:pPr/>
              <a:t>19</a:t>
            </a:fld>
            <a:endParaRPr lang="en-US">
              <a:solidFill>
                <a:prstClr val="black"/>
              </a:solidFill>
              <a:latin typeface="Calibri"/>
            </a:endParaRPr>
          </a:p>
        </p:txBody>
      </p:sp>
    </p:spTree>
    <p:extLst>
      <p:ext uri="{BB962C8B-B14F-4D97-AF65-F5344CB8AC3E}">
        <p14:creationId xmlns:p14="http://schemas.microsoft.com/office/powerpoint/2010/main" val="1414715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Full Stack AI for unstructured data analysis apps</a:t>
            </a:r>
          </a:p>
          <a:p>
            <a:r>
              <a:rPr lang="en-US" dirty="0" smtClean="0"/>
              <a:t>Only public cloud platform that understands Text and Images</a:t>
            </a:r>
          </a:p>
          <a:p>
            <a:r>
              <a:rPr lang="en-US" dirty="0" smtClean="0"/>
              <a:t>Only public cloud platform that processes billions of docs/month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D2A4571-1E43-F644-B0F3-B95F92ADC2D9}" type="slidenum">
              <a:rPr lang="en-US" smtClean="0">
                <a:solidFill>
                  <a:prstClr val="black"/>
                </a:solidFill>
                <a:latin typeface="Calibri"/>
              </a:rPr>
              <a:pPr/>
              <a:t>20</a:t>
            </a:fld>
            <a:endParaRPr lang="en-US">
              <a:solidFill>
                <a:prstClr val="black"/>
              </a:solidFill>
              <a:latin typeface="Calibri"/>
            </a:endParaRPr>
          </a:p>
        </p:txBody>
      </p:sp>
    </p:spTree>
    <p:extLst>
      <p:ext uri="{BB962C8B-B14F-4D97-AF65-F5344CB8AC3E}">
        <p14:creationId xmlns:p14="http://schemas.microsoft.com/office/powerpoint/2010/main" val="2546431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827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6"/>
          <p:cNvSpPr>
            <a:spLocks noGrp="1"/>
          </p:cNvSpPr>
          <p:nvPr>
            <p:ph type="body" sz="quarter" idx="16" hasCustomPrompt="1"/>
          </p:nvPr>
        </p:nvSpPr>
        <p:spPr>
          <a:xfrm>
            <a:off x="3079750" y="461497"/>
            <a:ext cx="5645150" cy="718708"/>
          </a:xfrm>
        </p:spPr>
        <p:txBody>
          <a:bodyPr/>
          <a:lstStyle>
            <a:lvl1pPr marL="0" indent="0">
              <a:buNone/>
              <a:defRPr baseline="0">
                <a:solidFill>
                  <a:schemeClr val="tx1"/>
                </a:solidFill>
                <a:latin typeface="Franklin Gothic Medium"/>
                <a:cs typeface="Franklin Gothic Medium"/>
              </a:defRPr>
            </a:lvl1pPr>
          </a:lstStyle>
          <a:p>
            <a:pPr lvl="0"/>
            <a:r>
              <a:rPr lang="en-US" dirty="0" smtClean="0"/>
              <a:t>What We’re About to Cover</a:t>
            </a:r>
          </a:p>
        </p:txBody>
      </p:sp>
      <p:sp>
        <p:nvSpPr>
          <p:cNvPr id="9" name="Text Placeholder 8"/>
          <p:cNvSpPr>
            <a:spLocks noGrp="1"/>
          </p:cNvSpPr>
          <p:nvPr>
            <p:ph type="body" sz="quarter" idx="17"/>
          </p:nvPr>
        </p:nvSpPr>
        <p:spPr>
          <a:xfrm>
            <a:off x="3079750" y="1432278"/>
            <a:ext cx="5645150" cy="3675944"/>
          </a:xfrm>
        </p:spPr>
        <p:txBody>
          <a:bodyPr>
            <a:normAutofit/>
          </a:bodyPr>
          <a:lstStyle>
            <a:lvl1pPr marL="514350" indent="-514350">
              <a:buFont typeface="+mj-lt"/>
              <a:buAutoNum type="arabicPeriod"/>
              <a:defRPr sz="2800">
                <a:solidFill>
                  <a:srgbClr val="414141"/>
                </a:solidFill>
                <a:latin typeface="Franklin Gothic Medium"/>
                <a:cs typeface="Franklin Gothic Medium"/>
              </a:defRPr>
            </a:lvl1pPr>
          </a:lstStyle>
          <a:p>
            <a:pPr lvl="0"/>
            <a:endParaRPr lang="en-US" dirty="0"/>
          </a:p>
        </p:txBody>
      </p:sp>
    </p:spTree>
    <p:extLst>
      <p:ext uri="{BB962C8B-B14F-4D97-AF65-F5344CB8AC3E}">
        <p14:creationId xmlns:p14="http://schemas.microsoft.com/office/powerpoint/2010/main" val="1691887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08112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457200" y="1775355"/>
            <a:ext cx="5029200" cy="1225021"/>
          </a:xfrm>
        </p:spPr>
        <p:txBody>
          <a:bodyPr anchor="b"/>
          <a:lstStyle>
            <a:lvl1pPr>
              <a:lnSpc>
                <a:spcPct val="90000"/>
              </a:lnSpc>
              <a:defRPr sz="3333"/>
            </a:lvl1pPr>
          </a:lstStyle>
          <a:p>
            <a:pPr lvl="0"/>
            <a:r>
              <a:rPr lang="en-US" altLang="en-US" noProof="0" smtClean="0"/>
              <a:t>Click to edit Master title style</a:t>
            </a:r>
          </a:p>
        </p:txBody>
      </p:sp>
      <p:sp>
        <p:nvSpPr>
          <p:cNvPr id="18435" name="Rectangle 3"/>
          <p:cNvSpPr>
            <a:spLocks noGrp="1" noChangeArrowheads="1"/>
          </p:cNvSpPr>
          <p:nvPr>
            <p:ph type="subTitle" idx="1"/>
          </p:nvPr>
        </p:nvSpPr>
        <p:spPr>
          <a:xfrm>
            <a:off x="457200" y="3238500"/>
            <a:ext cx="5029200" cy="1460500"/>
          </a:xfrm>
        </p:spPr>
        <p:txBody>
          <a:bodyPr/>
          <a:lstStyle>
            <a:lvl1pPr marL="0" indent="0">
              <a:buFontTx/>
              <a:buNone/>
              <a:defRPr sz="1500" b="1">
                <a:solidFill>
                  <a:srgbClr val="00B2F2"/>
                </a:solidFill>
              </a:defRPr>
            </a:lvl1pPr>
          </a:lstStyle>
          <a:p>
            <a:pPr lvl="0"/>
            <a:r>
              <a:rPr lang="en-US" altLang="en-US" noProof="0" smtClean="0"/>
              <a:t>Click to edit Master subtitle style</a:t>
            </a:r>
          </a:p>
        </p:txBody>
      </p:sp>
      <p:pic>
        <p:nvPicPr>
          <p:cNvPr id="18439" name="Picture 8" descr="Internal_logo_standard.png"/>
          <p:cNvPicPr>
            <a:picLocks noChangeAspect="1"/>
          </p:cNvPicPr>
          <p:nvPr userDrawn="1"/>
        </p:nvPicPr>
        <p:blipFill>
          <a:blip r:embed="rId2">
            <a:extLst>
              <a:ext uri="{28A0092B-C50C-407E-A947-70E740481C1C}">
                <a14:useLocalDpi xmlns:a14="http://schemas.microsoft.com/office/drawing/2010/main" val="0"/>
              </a:ext>
            </a:extLst>
          </a:blip>
          <a:srcRect t="12044" r="44701" b="3400"/>
          <a:stretch>
            <a:fillRect/>
          </a:stretch>
        </p:blipFill>
        <p:spPr bwMode="auto">
          <a:xfrm>
            <a:off x="4648200" y="0"/>
            <a:ext cx="4533900" cy="571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0" name="Picture 8" descr="IBM_logo_blu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5127625"/>
            <a:ext cx="609600" cy="20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1" name="Picture 10" descr="IBMWatson_blu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7676" y="508000"/>
            <a:ext cx="1755775" cy="2010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51011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5" name="Slide Number Placeholder 4"/>
          <p:cNvSpPr>
            <a:spLocks noGrp="1"/>
          </p:cNvSpPr>
          <p:nvPr>
            <p:ph type="sldNum" sz="quarter" idx="11"/>
          </p:nvPr>
        </p:nvSpPr>
        <p:spPr/>
        <p:txBody>
          <a:bodyPr/>
          <a:lstStyle>
            <a:lvl1pPr>
              <a:defRPr/>
            </a:lvl1pPr>
          </a:lstStyle>
          <a:p>
            <a:fld id="{667FA310-5674-42E6-A0D2-0F2C08B17A1C}" type="slidenum">
              <a:rPr lang="en-US" altLang="en-US"/>
              <a:pPr/>
              <a:t>‹#›</a:t>
            </a:fld>
            <a:endParaRPr lang="en-US" altLang="en-US"/>
          </a:p>
        </p:txBody>
      </p:sp>
    </p:spTree>
    <p:extLst>
      <p:ext uri="{BB962C8B-B14F-4D97-AF65-F5344CB8AC3E}">
        <p14:creationId xmlns:p14="http://schemas.microsoft.com/office/powerpoint/2010/main" val="29917052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5000"/>
            </a:lvl1pPr>
          </a:lstStyle>
          <a:p>
            <a:r>
              <a:rPr lang="en-US" smtClean="0"/>
              <a:t>Click to edit Master title style</a:t>
            </a:r>
            <a:endParaRPr lang="en-US"/>
          </a:p>
        </p:txBody>
      </p:sp>
      <p:sp>
        <p:nvSpPr>
          <p:cNvPr id="3" name="Text Placeholder 2"/>
          <p:cNvSpPr>
            <a:spLocks noGrp="1"/>
          </p:cNvSpPr>
          <p:nvPr>
            <p:ph type="body" idx="1"/>
          </p:nvPr>
        </p:nvSpPr>
        <p:spPr>
          <a:xfrm>
            <a:off x="623888" y="3824553"/>
            <a:ext cx="7886700" cy="1250156"/>
          </a:xfrm>
        </p:spPr>
        <p:txBody>
          <a:bodyPr/>
          <a:lstStyle>
            <a:lvl1pPr marL="0" indent="0">
              <a:buNone/>
              <a:defRPr sz="2000"/>
            </a:lvl1pPr>
            <a:lvl2pPr marL="380985" indent="0">
              <a:buNone/>
              <a:defRPr sz="1667"/>
            </a:lvl2pPr>
            <a:lvl3pPr marL="761970" indent="0">
              <a:buNone/>
              <a:defRPr sz="1500"/>
            </a:lvl3pPr>
            <a:lvl4pPr marL="1142954" indent="0">
              <a:buNone/>
              <a:defRPr sz="1333"/>
            </a:lvl4pPr>
            <a:lvl5pPr marL="1523939" indent="0">
              <a:buNone/>
              <a:defRPr sz="1333"/>
            </a:lvl5pPr>
            <a:lvl6pPr marL="1904924" indent="0">
              <a:buNone/>
              <a:defRPr sz="1333"/>
            </a:lvl6pPr>
            <a:lvl7pPr marL="2285909" indent="0">
              <a:buNone/>
              <a:defRPr sz="1333"/>
            </a:lvl7pPr>
            <a:lvl8pPr marL="2666893" indent="0">
              <a:buNone/>
              <a:defRPr sz="1333"/>
            </a:lvl8pPr>
            <a:lvl9pPr marL="3047878" indent="0">
              <a:buNone/>
              <a:defRPr sz="1333"/>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5" name="Slide Number Placeholder 4"/>
          <p:cNvSpPr>
            <a:spLocks noGrp="1"/>
          </p:cNvSpPr>
          <p:nvPr>
            <p:ph type="sldNum" sz="quarter" idx="11"/>
          </p:nvPr>
        </p:nvSpPr>
        <p:spPr/>
        <p:txBody>
          <a:bodyPr/>
          <a:lstStyle>
            <a:lvl1pPr>
              <a:defRPr/>
            </a:lvl1pPr>
          </a:lstStyle>
          <a:p>
            <a:fld id="{BDC837F3-7706-4401-A018-54965DC6D625}" type="slidenum">
              <a:rPr lang="en-US" altLang="en-US"/>
              <a:pPr/>
              <a:t>‹#›</a:t>
            </a:fld>
            <a:endParaRPr lang="en-US" altLang="en-US"/>
          </a:p>
        </p:txBody>
      </p:sp>
    </p:spTree>
    <p:extLst>
      <p:ext uri="{BB962C8B-B14F-4D97-AF65-F5344CB8AC3E}">
        <p14:creationId xmlns:p14="http://schemas.microsoft.com/office/powerpoint/2010/main" val="3921614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05000"/>
            <a:ext cx="1866900" cy="32001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476500" y="1905000"/>
            <a:ext cx="1866900" cy="32001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6" name="Slide Number Placeholder 5"/>
          <p:cNvSpPr>
            <a:spLocks noGrp="1"/>
          </p:cNvSpPr>
          <p:nvPr>
            <p:ph type="sldNum" sz="quarter" idx="11"/>
          </p:nvPr>
        </p:nvSpPr>
        <p:spPr/>
        <p:txBody>
          <a:bodyPr/>
          <a:lstStyle>
            <a:lvl1pPr>
              <a:defRPr/>
            </a:lvl1pPr>
          </a:lstStyle>
          <a:p>
            <a:fld id="{01A68347-E39A-4BA1-8D9E-A53E5B4122A3}" type="slidenum">
              <a:rPr lang="en-US" altLang="en-US"/>
              <a:pPr/>
              <a:t>‹#›</a:t>
            </a:fld>
            <a:endParaRPr lang="en-US" altLang="en-US"/>
          </a:p>
        </p:txBody>
      </p:sp>
    </p:spTree>
    <p:extLst>
      <p:ext uri="{BB962C8B-B14F-4D97-AF65-F5344CB8AC3E}">
        <p14:creationId xmlns:p14="http://schemas.microsoft.com/office/powerpoint/2010/main" val="3986207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04271"/>
            <a:ext cx="7886700" cy="110463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400969"/>
            <a:ext cx="3868737"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smtClean="0"/>
              <a:t>Click to edit Master text styles</a:t>
            </a:r>
          </a:p>
        </p:txBody>
      </p:sp>
      <p:sp>
        <p:nvSpPr>
          <p:cNvPr id="4" name="Content Placeholder 3"/>
          <p:cNvSpPr>
            <a:spLocks noGrp="1"/>
          </p:cNvSpPr>
          <p:nvPr>
            <p:ph sz="half" idx="2"/>
          </p:nvPr>
        </p:nvSpPr>
        <p:spPr>
          <a:xfrm>
            <a:off x="630239" y="2087563"/>
            <a:ext cx="3868737"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400969"/>
            <a:ext cx="3887788"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smtClean="0"/>
              <a:t>Click to edit Master text styles</a:t>
            </a:r>
          </a:p>
        </p:txBody>
      </p:sp>
      <p:sp>
        <p:nvSpPr>
          <p:cNvPr id="6" name="Content Placeholder 5"/>
          <p:cNvSpPr>
            <a:spLocks noGrp="1"/>
          </p:cNvSpPr>
          <p:nvPr>
            <p:ph sz="quarter" idx="4"/>
          </p:nvPr>
        </p:nvSpPr>
        <p:spPr>
          <a:xfrm>
            <a:off x="4629150" y="2087563"/>
            <a:ext cx="3887788"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8" name="Slide Number Placeholder 7"/>
          <p:cNvSpPr>
            <a:spLocks noGrp="1"/>
          </p:cNvSpPr>
          <p:nvPr>
            <p:ph type="sldNum" sz="quarter" idx="11"/>
          </p:nvPr>
        </p:nvSpPr>
        <p:spPr/>
        <p:txBody>
          <a:bodyPr/>
          <a:lstStyle>
            <a:lvl1pPr>
              <a:defRPr/>
            </a:lvl1pPr>
          </a:lstStyle>
          <a:p>
            <a:fld id="{346B745F-21DC-4566-847D-18FC135E63A6}" type="slidenum">
              <a:rPr lang="en-US" altLang="en-US"/>
              <a:pPr/>
              <a:t>‹#›</a:t>
            </a:fld>
            <a:endParaRPr lang="en-US" altLang="en-US"/>
          </a:p>
        </p:txBody>
      </p:sp>
    </p:spTree>
    <p:extLst>
      <p:ext uri="{BB962C8B-B14F-4D97-AF65-F5344CB8AC3E}">
        <p14:creationId xmlns:p14="http://schemas.microsoft.com/office/powerpoint/2010/main" val="1100557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4" name="Slide Number Placeholder 3"/>
          <p:cNvSpPr>
            <a:spLocks noGrp="1"/>
          </p:cNvSpPr>
          <p:nvPr>
            <p:ph type="sldNum" sz="quarter" idx="11"/>
          </p:nvPr>
        </p:nvSpPr>
        <p:spPr/>
        <p:txBody>
          <a:bodyPr/>
          <a:lstStyle>
            <a:lvl1pPr>
              <a:defRPr/>
            </a:lvl1pPr>
          </a:lstStyle>
          <a:p>
            <a:fld id="{E0EBF0A0-48D2-4319-B87C-924A834F6357}" type="slidenum">
              <a:rPr lang="en-US" altLang="en-US"/>
              <a:pPr/>
              <a:t>‹#›</a:t>
            </a:fld>
            <a:endParaRPr lang="en-US" altLang="en-US"/>
          </a:p>
        </p:txBody>
      </p:sp>
    </p:spTree>
    <p:extLst>
      <p:ext uri="{BB962C8B-B14F-4D97-AF65-F5344CB8AC3E}">
        <p14:creationId xmlns:p14="http://schemas.microsoft.com/office/powerpoint/2010/main" val="40519754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3" name="Slide Number Placeholder 2"/>
          <p:cNvSpPr>
            <a:spLocks noGrp="1"/>
          </p:cNvSpPr>
          <p:nvPr>
            <p:ph type="sldNum" sz="quarter" idx="11"/>
          </p:nvPr>
        </p:nvSpPr>
        <p:spPr/>
        <p:txBody>
          <a:bodyPr/>
          <a:lstStyle>
            <a:lvl1pPr>
              <a:defRPr/>
            </a:lvl1pPr>
          </a:lstStyle>
          <a:p>
            <a:fld id="{9130C78F-87A5-4C09-A0DD-F6D8BE0FD9F1}" type="slidenum">
              <a:rPr lang="en-US" altLang="en-US"/>
              <a:pPr/>
              <a:t>‹#›</a:t>
            </a:fld>
            <a:endParaRPr lang="en-US" altLang="en-US"/>
          </a:p>
        </p:txBody>
      </p:sp>
    </p:spTree>
    <p:extLst>
      <p:ext uri="{BB962C8B-B14F-4D97-AF65-F5344CB8AC3E}">
        <p14:creationId xmlns:p14="http://schemas.microsoft.com/office/powerpoint/2010/main" val="41904575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81000"/>
            <a:ext cx="2949575" cy="1333500"/>
          </a:xfrm>
        </p:spPr>
        <p:txBody>
          <a:bodyPr anchor="b"/>
          <a:lstStyle>
            <a:lvl1pPr>
              <a:defRPr sz="2667"/>
            </a:lvl1pPr>
          </a:lstStyle>
          <a:p>
            <a:r>
              <a:rPr lang="en-US" smtClean="0"/>
              <a:t>Click to edit Master title style</a:t>
            </a:r>
            <a:endParaRPr lang="en-US"/>
          </a:p>
        </p:txBody>
      </p:sp>
      <p:sp>
        <p:nvSpPr>
          <p:cNvPr id="3" name="Content Placeholder 2"/>
          <p:cNvSpPr>
            <a:spLocks noGrp="1"/>
          </p:cNvSpPr>
          <p:nvPr>
            <p:ph idx="1"/>
          </p:nvPr>
        </p:nvSpPr>
        <p:spPr>
          <a:xfrm>
            <a:off x="3887788" y="822855"/>
            <a:ext cx="4629150" cy="406135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1714500"/>
            <a:ext cx="2949575"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6" name="Slide Number Placeholder 5"/>
          <p:cNvSpPr>
            <a:spLocks noGrp="1"/>
          </p:cNvSpPr>
          <p:nvPr>
            <p:ph type="sldNum" sz="quarter" idx="11"/>
          </p:nvPr>
        </p:nvSpPr>
        <p:spPr/>
        <p:txBody>
          <a:bodyPr/>
          <a:lstStyle>
            <a:lvl1pPr>
              <a:defRPr/>
            </a:lvl1pPr>
          </a:lstStyle>
          <a:p>
            <a:fld id="{B60437DF-929D-4BA2-AA60-49E4302ACCC6}" type="slidenum">
              <a:rPr lang="en-US" altLang="en-US"/>
              <a:pPr/>
              <a:t>‹#›</a:t>
            </a:fld>
            <a:endParaRPr lang="en-US" altLang="en-US"/>
          </a:p>
        </p:txBody>
      </p:sp>
    </p:spTree>
    <p:extLst>
      <p:ext uri="{BB962C8B-B14F-4D97-AF65-F5344CB8AC3E}">
        <p14:creationId xmlns:p14="http://schemas.microsoft.com/office/powerpoint/2010/main" val="3456414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57200" y="828900"/>
            <a:ext cx="8229600" cy="505736"/>
          </a:xfrm>
        </p:spPr>
        <p:txBody>
          <a:bodyPr/>
          <a:lstStyle/>
          <a:p>
            <a:r>
              <a:rPr lang="en-US" dirty="0" smtClean="0"/>
              <a:t>Click to edit slide title</a:t>
            </a:r>
            <a:endParaRPr lang="en-US" dirty="0"/>
          </a:p>
        </p:txBody>
      </p:sp>
    </p:spTree>
    <p:extLst>
      <p:ext uri="{BB962C8B-B14F-4D97-AF65-F5344CB8AC3E}">
        <p14:creationId xmlns:p14="http://schemas.microsoft.com/office/powerpoint/2010/main" val="3692024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81000"/>
            <a:ext cx="2949575" cy="1333500"/>
          </a:xfrm>
        </p:spPr>
        <p:txBody>
          <a:bodyPr anchor="b"/>
          <a:lstStyle>
            <a:lvl1pPr>
              <a:defRPr sz="2667"/>
            </a:lvl1pPr>
          </a:lstStyle>
          <a:p>
            <a:r>
              <a:rPr lang="en-US" smtClean="0"/>
              <a:t>Click to edit Master title style</a:t>
            </a:r>
            <a:endParaRPr lang="en-US"/>
          </a:p>
        </p:txBody>
      </p:sp>
      <p:sp>
        <p:nvSpPr>
          <p:cNvPr id="3" name="Picture Placeholder 2"/>
          <p:cNvSpPr>
            <a:spLocks noGrp="1"/>
          </p:cNvSpPr>
          <p:nvPr>
            <p:ph type="pic" idx="1"/>
          </p:nvPr>
        </p:nvSpPr>
        <p:spPr>
          <a:xfrm>
            <a:off x="3887788" y="822855"/>
            <a:ext cx="4629150" cy="4061354"/>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endParaRPr lang="en-US"/>
          </a:p>
        </p:txBody>
      </p:sp>
      <p:sp>
        <p:nvSpPr>
          <p:cNvPr id="4" name="Text Placeholder 3"/>
          <p:cNvSpPr>
            <a:spLocks noGrp="1"/>
          </p:cNvSpPr>
          <p:nvPr>
            <p:ph type="body" sz="half" idx="2"/>
          </p:nvPr>
        </p:nvSpPr>
        <p:spPr>
          <a:xfrm>
            <a:off x="630239" y="1714500"/>
            <a:ext cx="2949575"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6" name="Slide Number Placeholder 5"/>
          <p:cNvSpPr>
            <a:spLocks noGrp="1"/>
          </p:cNvSpPr>
          <p:nvPr>
            <p:ph type="sldNum" sz="quarter" idx="11"/>
          </p:nvPr>
        </p:nvSpPr>
        <p:spPr/>
        <p:txBody>
          <a:bodyPr/>
          <a:lstStyle>
            <a:lvl1pPr>
              <a:defRPr/>
            </a:lvl1pPr>
          </a:lstStyle>
          <a:p>
            <a:fld id="{AEAC5CC9-3FE7-4D2E-A362-EA4747077C24}" type="slidenum">
              <a:rPr lang="en-US" altLang="en-US"/>
              <a:pPr/>
              <a:t>‹#›</a:t>
            </a:fld>
            <a:endParaRPr lang="en-US" altLang="en-US"/>
          </a:p>
        </p:txBody>
      </p:sp>
    </p:spTree>
    <p:extLst>
      <p:ext uri="{BB962C8B-B14F-4D97-AF65-F5344CB8AC3E}">
        <p14:creationId xmlns:p14="http://schemas.microsoft.com/office/powerpoint/2010/main" val="32032966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5" name="Slide Number Placeholder 4"/>
          <p:cNvSpPr>
            <a:spLocks noGrp="1"/>
          </p:cNvSpPr>
          <p:nvPr>
            <p:ph type="sldNum" sz="quarter" idx="11"/>
          </p:nvPr>
        </p:nvSpPr>
        <p:spPr/>
        <p:txBody>
          <a:bodyPr/>
          <a:lstStyle>
            <a:lvl1pPr>
              <a:defRPr/>
            </a:lvl1pPr>
          </a:lstStyle>
          <a:p>
            <a:fld id="{B4389EE5-B19C-4F93-A2EE-9ED0ADDA6486}" type="slidenum">
              <a:rPr lang="en-US" altLang="en-US"/>
              <a:pPr/>
              <a:t>‹#›</a:t>
            </a:fld>
            <a:endParaRPr lang="en-US" altLang="en-US"/>
          </a:p>
        </p:txBody>
      </p:sp>
    </p:spTree>
    <p:extLst>
      <p:ext uri="{BB962C8B-B14F-4D97-AF65-F5344CB8AC3E}">
        <p14:creationId xmlns:p14="http://schemas.microsoft.com/office/powerpoint/2010/main" val="12847386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851959"/>
            <a:ext cx="2057400" cy="425317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851959"/>
            <a:ext cx="6019800" cy="425317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5" name="Slide Number Placeholder 4"/>
          <p:cNvSpPr>
            <a:spLocks noGrp="1"/>
          </p:cNvSpPr>
          <p:nvPr>
            <p:ph type="sldNum" sz="quarter" idx="11"/>
          </p:nvPr>
        </p:nvSpPr>
        <p:spPr/>
        <p:txBody>
          <a:bodyPr/>
          <a:lstStyle>
            <a:lvl1pPr>
              <a:defRPr/>
            </a:lvl1pPr>
          </a:lstStyle>
          <a:p>
            <a:fld id="{4F79CE4E-99F5-4614-A6CA-4A21C46ACEFD}" type="slidenum">
              <a:rPr lang="en-US" altLang="en-US"/>
              <a:pPr/>
              <a:t>‹#›</a:t>
            </a:fld>
            <a:endParaRPr lang="en-US" altLang="en-US"/>
          </a:p>
        </p:txBody>
      </p:sp>
    </p:spTree>
    <p:extLst>
      <p:ext uri="{BB962C8B-B14F-4D97-AF65-F5344CB8AC3E}">
        <p14:creationId xmlns:p14="http://schemas.microsoft.com/office/powerpoint/2010/main" val="30844000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851958"/>
            <a:ext cx="8229600" cy="35586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05000"/>
            <a:ext cx="1866900" cy="32001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2476500" y="1905000"/>
            <a:ext cx="1866900" cy="3200136"/>
          </a:xfrm>
        </p:spPr>
        <p:txBody>
          <a:bodyPr/>
          <a:lstStyle/>
          <a:p>
            <a:endParaRPr lang="en-US"/>
          </a:p>
        </p:txBody>
      </p:sp>
      <p:sp>
        <p:nvSpPr>
          <p:cNvPr id="5" name="Footer Placeholder 4"/>
          <p:cNvSpPr>
            <a:spLocks noGrp="1"/>
          </p:cNvSpPr>
          <p:nvPr>
            <p:ph type="ftr" sz="quarter" idx="10"/>
          </p:nvPr>
        </p:nvSpPr>
        <p:spPr>
          <a:xfrm>
            <a:off x="457200" y="5270500"/>
            <a:ext cx="5562600" cy="193146"/>
          </a:xfrm>
        </p:spPr>
        <p:txBody>
          <a:bodyPr/>
          <a:lstStyle>
            <a:lvl1pPr>
              <a:defRPr/>
            </a:lvl1pPr>
          </a:lstStyle>
          <a:p>
            <a:r>
              <a:rPr lang="en-US" altLang="en-US" dirty="0" smtClean="0"/>
              <a:t>© 2015 International Business Machines Corporation</a:t>
            </a:r>
            <a:endParaRPr lang="en-US" altLang="en-US" dirty="0"/>
          </a:p>
        </p:txBody>
      </p:sp>
      <p:sp>
        <p:nvSpPr>
          <p:cNvPr id="6" name="Slide Number Placeholder 5"/>
          <p:cNvSpPr>
            <a:spLocks noGrp="1"/>
          </p:cNvSpPr>
          <p:nvPr>
            <p:ph type="sldNum" sz="quarter" idx="11"/>
          </p:nvPr>
        </p:nvSpPr>
        <p:spPr>
          <a:xfrm>
            <a:off x="6553200" y="5270500"/>
            <a:ext cx="2133600" cy="193146"/>
          </a:xfrm>
        </p:spPr>
        <p:txBody>
          <a:bodyPr/>
          <a:lstStyle>
            <a:lvl1pPr>
              <a:defRPr/>
            </a:lvl1pPr>
          </a:lstStyle>
          <a:p>
            <a:fld id="{32F8749C-A700-4941-9436-22B7FF22D93A}" type="slidenum">
              <a:rPr lang="en-US" altLang="en-US"/>
              <a:pPr/>
              <a:t>‹#›</a:t>
            </a:fld>
            <a:endParaRPr lang="en-US" altLang="en-US"/>
          </a:p>
        </p:txBody>
      </p:sp>
    </p:spTree>
    <p:extLst>
      <p:ext uri="{BB962C8B-B14F-4D97-AF65-F5344CB8AC3E}">
        <p14:creationId xmlns:p14="http://schemas.microsoft.com/office/powerpoint/2010/main" val="1633748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
        <p:nvSpPr>
          <p:cNvPr id="3" name="Content Placeholder 2"/>
          <p:cNvSpPr>
            <a:spLocks noGrp="1"/>
          </p:cNvSpPr>
          <p:nvPr>
            <p:ph idx="1"/>
          </p:nvPr>
        </p:nvSpPr>
        <p:spPr>
          <a:xfrm>
            <a:off x="399472" y="1333500"/>
            <a:ext cx="8287328" cy="3771636"/>
          </a:xfrm>
          <a:prstGeom prst="rect">
            <a:avLst/>
          </a:prstGeom>
        </p:spPr>
        <p:txBody>
          <a:bodyPr/>
          <a:lstStyle>
            <a:lvl1pPr>
              <a:defRPr b="0" i="0">
                <a:solidFill>
                  <a:schemeClr val="tx1">
                    <a:lumMod val="65000"/>
                    <a:lumOff val="35000"/>
                  </a:schemeClr>
                </a:solidFill>
                <a:latin typeface="Helvetica Light"/>
                <a:cs typeface="Helvetica Light"/>
              </a:defRPr>
            </a:lvl1pPr>
            <a:lvl2pPr>
              <a:defRPr b="0" i="0">
                <a:solidFill>
                  <a:schemeClr val="tx1">
                    <a:lumMod val="65000"/>
                    <a:lumOff val="35000"/>
                  </a:schemeClr>
                </a:solidFill>
                <a:latin typeface="Helvetica Light"/>
                <a:cs typeface="Helvetica Light"/>
              </a:defRPr>
            </a:lvl2pPr>
            <a:lvl3pPr>
              <a:defRPr b="0" i="0">
                <a:solidFill>
                  <a:schemeClr val="tx1">
                    <a:lumMod val="65000"/>
                    <a:lumOff val="35000"/>
                  </a:schemeClr>
                </a:solidFill>
                <a:latin typeface="Helvetica Light"/>
                <a:cs typeface="Helvetica Light"/>
              </a:defRPr>
            </a:lvl3pPr>
            <a:lvl4pPr>
              <a:defRPr b="0" i="0">
                <a:solidFill>
                  <a:schemeClr val="tx1">
                    <a:lumMod val="65000"/>
                    <a:lumOff val="35000"/>
                  </a:schemeClr>
                </a:solidFill>
                <a:latin typeface="Helvetica Light"/>
                <a:cs typeface="Helvetica Light"/>
              </a:defRPr>
            </a:lvl4pPr>
            <a:lvl5pPr>
              <a:defRPr b="0" i="0">
                <a:solidFill>
                  <a:schemeClr val="tx1">
                    <a:lumMod val="65000"/>
                    <a:lumOff val="35000"/>
                  </a:schemeClr>
                </a:solidFill>
                <a:latin typeface="Helvetica Light"/>
                <a:cs typeface="Helvetica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399472" y="5296959"/>
            <a:ext cx="5620328" cy="304271"/>
          </a:xfrm>
          <a:prstGeom prst="rect">
            <a:avLst/>
          </a:prstGeom>
        </p:spPr>
        <p:txBody>
          <a:bodyPr lIns="0" anchor="ctr" anchorCtr="0"/>
          <a:lstStyle>
            <a:lvl1pPr>
              <a:defRPr sz="667" b="0" i="0">
                <a:solidFill>
                  <a:schemeClr val="bg1">
                    <a:lumMod val="75000"/>
                  </a:schemeClr>
                </a:solidFill>
                <a:latin typeface="Helvetica Light"/>
                <a:cs typeface="Helvetica Light"/>
              </a:defRPr>
            </a:lvl1pPr>
          </a:lstStyle>
          <a:p>
            <a:r>
              <a:rPr lang="en-US" smtClean="0">
                <a:solidFill>
                  <a:srgbClr val="FFFFFF">
                    <a:lumMod val="75000"/>
                  </a:srgbClr>
                </a:solidFill>
              </a:rPr>
              <a:t>Proprietary and Confidential</a:t>
            </a:r>
            <a:endParaRPr lang="en-US" dirty="0">
              <a:solidFill>
                <a:srgbClr val="FFFFFF">
                  <a:lumMod val="75000"/>
                </a:srgbClr>
              </a:solidFill>
            </a:endParaRPr>
          </a:p>
        </p:txBody>
      </p:sp>
      <p:sp>
        <p:nvSpPr>
          <p:cNvPr id="8" name="Title Placeholder 1"/>
          <p:cNvSpPr>
            <a:spLocks noGrp="1"/>
          </p:cNvSpPr>
          <p:nvPr>
            <p:ph type="title"/>
          </p:nvPr>
        </p:nvSpPr>
        <p:spPr>
          <a:xfrm>
            <a:off x="399472" y="342764"/>
            <a:ext cx="8229600" cy="856641"/>
          </a:xfrm>
          <a:prstGeom prst="rect">
            <a:avLst/>
          </a:prstGeom>
        </p:spPr>
        <p:txBody>
          <a:bodyPr vert="horz" lIns="0" tIns="45720" rIns="91440" bIns="45720" rtlCol="0" anchor="t"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005075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457200" y="1775355"/>
            <a:ext cx="5029200" cy="1225021"/>
          </a:xfrm>
        </p:spPr>
        <p:txBody>
          <a:bodyPr anchor="b"/>
          <a:lstStyle>
            <a:lvl1pPr>
              <a:lnSpc>
                <a:spcPct val="90000"/>
              </a:lnSpc>
              <a:defRPr sz="3333"/>
            </a:lvl1pPr>
          </a:lstStyle>
          <a:p>
            <a:pPr lvl="0"/>
            <a:r>
              <a:rPr lang="en-US" altLang="en-US" noProof="0" smtClean="0"/>
              <a:t>Click to edit Master title style</a:t>
            </a:r>
          </a:p>
        </p:txBody>
      </p:sp>
      <p:sp>
        <p:nvSpPr>
          <p:cNvPr id="18435" name="Rectangle 3"/>
          <p:cNvSpPr>
            <a:spLocks noGrp="1" noChangeArrowheads="1"/>
          </p:cNvSpPr>
          <p:nvPr>
            <p:ph type="subTitle" idx="1"/>
          </p:nvPr>
        </p:nvSpPr>
        <p:spPr>
          <a:xfrm>
            <a:off x="457200" y="3238500"/>
            <a:ext cx="5029200" cy="1460500"/>
          </a:xfrm>
        </p:spPr>
        <p:txBody>
          <a:bodyPr/>
          <a:lstStyle>
            <a:lvl1pPr marL="0" indent="0">
              <a:buFontTx/>
              <a:buNone/>
              <a:defRPr sz="1500" b="1">
                <a:solidFill>
                  <a:srgbClr val="00B2F2"/>
                </a:solidFill>
              </a:defRPr>
            </a:lvl1pPr>
          </a:lstStyle>
          <a:p>
            <a:pPr lvl="0"/>
            <a:r>
              <a:rPr lang="en-US" altLang="en-US" noProof="0" smtClean="0"/>
              <a:t>Click to edit Master subtitle style</a:t>
            </a:r>
          </a:p>
        </p:txBody>
      </p:sp>
      <p:pic>
        <p:nvPicPr>
          <p:cNvPr id="18439" name="Picture 8" descr="Internal_logo_standard.png"/>
          <p:cNvPicPr>
            <a:picLocks noChangeAspect="1"/>
          </p:cNvPicPr>
          <p:nvPr userDrawn="1"/>
        </p:nvPicPr>
        <p:blipFill>
          <a:blip r:embed="rId2">
            <a:extLst>
              <a:ext uri="{28A0092B-C50C-407E-A947-70E740481C1C}">
                <a14:useLocalDpi xmlns:a14="http://schemas.microsoft.com/office/drawing/2010/main" val="0"/>
              </a:ext>
            </a:extLst>
          </a:blip>
          <a:srcRect t="12044" r="44701" b="3400"/>
          <a:stretch>
            <a:fillRect/>
          </a:stretch>
        </p:blipFill>
        <p:spPr bwMode="auto">
          <a:xfrm>
            <a:off x="4648200" y="0"/>
            <a:ext cx="4533900" cy="571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0" name="Picture 8" descr="IBM_logo_blu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5127625"/>
            <a:ext cx="609600" cy="20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1" name="Picture 10" descr="IBMWatson_blu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7676" y="508000"/>
            <a:ext cx="1755775" cy="2010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390565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5" name="Slide Number Placeholder 4"/>
          <p:cNvSpPr>
            <a:spLocks noGrp="1"/>
          </p:cNvSpPr>
          <p:nvPr>
            <p:ph type="sldNum" sz="quarter" idx="11"/>
          </p:nvPr>
        </p:nvSpPr>
        <p:spPr/>
        <p:txBody>
          <a:bodyPr/>
          <a:lstStyle>
            <a:lvl1pPr>
              <a:defRPr/>
            </a:lvl1pPr>
          </a:lstStyle>
          <a:p>
            <a:fld id="{667FA310-5674-42E6-A0D2-0F2C08B17A1C}" type="slidenum">
              <a:rPr lang="en-US" altLang="en-US"/>
              <a:pPr/>
              <a:t>‹#›</a:t>
            </a:fld>
            <a:endParaRPr lang="en-US" altLang="en-US"/>
          </a:p>
        </p:txBody>
      </p:sp>
    </p:spTree>
    <p:extLst>
      <p:ext uri="{BB962C8B-B14F-4D97-AF65-F5344CB8AC3E}">
        <p14:creationId xmlns:p14="http://schemas.microsoft.com/office/powerpoint/2010/main" val="25255745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5000"/>
            </a:lvl1pPr>
          </a:lstStyle>
          <a:p>
            <a:r>
              <a:rPr lang="en-US" smtClean="0"/>
              <a:t>Click to edit Master title style</a:t>
            </a:r>
            <a:endParaRPr lang="en-US"/>
          </a:p>
        </p:txBody>
      </p:sp>
      <p:sp>
        <p:nvSpPr>
          <p:cNvPr id="3" name="Text Placeholder 2"/>
          <p:cNvSpPr>
            <a:spLocks noGrp="1"/>
          </p:cNvSpPr>
          <p:nvPr>
            <p:ph type="body" idx="1"/>
          </p:nvPr>
        </p:nvSpPr>
        <p:spPr>
          <a:xfrm>
            <a:off x="623888" y="3824553"/>
            <a:ext cx="7886700" cy="1250156"/>
          </a:xfrm>
        </p:spPr>
        <p:txBody>
          <a:bodyPr/>
          <a:lstStyle>
            <a:lvl1pPr marL="0" indent="0">
              <a:buNone/>
              <a:defRPr sz="2000"/>
            </a:lvl1pPr>
            <a:lvl2pPr marL="380985" indent="0">
              <a:buNone/>
              <a:defRPr sz="1667"/>
            </a:lvl2pPr>
            <a:lvl3pPr marL="761970" indent="0">
              <a:buNone/>
              <a:defRPr sz="1500"/>
            </a:lvl3pPr>
            <a:lvl4pPr marL="1142954" indent="0">
              <a:buNone/>
              <a:defRPr sz="1333"/>
            </a:lvl4pPr>
            <a:lvl5pPr marL="1523939" indent="0">
              <a:buNone/>
              <a:defRPr sz="1333"/>
            </a:lvl5pPr>
            <a:lvl6pPr marL="1904924" indent="0">
              <a:buNone/>
              <a:defRPr sz="1333"/>
            </a:lvl6pPr>
            <a:lvl7pPr marL="2285909" indent="0">
              <a:buNone/>
              <a:defRPr sz="1333"/>
            </a:lvl7pPr>
            <a:lvl8pPr marL="2666893" indent="0">
              <a:buNone/>
              <a:defRPr sz="1333"/>
            </a:lvl8pPr>
            <a:lvl9pPr marL="3047878" indent="0">
              <a:buNone/>
              <a:defRPr sz="1333"/>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5" name="Slide Number Placeholder 4"/>
          <p:cNvSpPr>
            <a:spLocks noGrp="1"/>
          </p:cNvSpPr>
          <p:nvPr>
            <p:ph type="sldNum" sz="quarter" idx="11"/>
          </p:nvPr>
        </p:nvSpPr>
        <p:spPr/>
        <p:txBody>
          <a:bodyPr/>
          <a:lstStyle>
            <a:lvl1pPr>
              <a:defRPr/>
            </a:lvl1pPr>
          </a:lstStyle>
          <a:p>
            <a:fld id="{BDC837F3-7706-4401-A018-54965DC6D625}" type="slidenum">
              <a:rPr lang="en-US" altLang="en-US"/>
              <a:pPr/>
              <a:t>‹#›</a:t>
            </a:fld>
            <a:endParaRPr lang="en-US" altLang="en-US"/>
          </a:p>
        </p:txBody>
      </p:sp>
    </p:spTree>
    <p:extLst>
      <p:ext uri="{BB962C8B-B14F-4D97-AF65-F5344CB8AC3E}">
        <p14:creationId xmlns:p14="http://schemas.microsoft.com/office/powerpoint/2010/main" val="40008752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05000"/>
            <a:ext cx="1866900" cy="32001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476500" y="1905000"/>
            <a:ext cx="1866900" cy="32001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6" name="Slide Number Placeholder 5"/>
          <p:cNvSpPr>
            <a:spLocks noGrp="1"/>
          </p:cNvSpPr>
          <p:nvPr>
            <p:ph type="sldNum" sz="quarter" idx="11"/>
          </p:nvPr>
        </p:nvSpPr>
        <p:spPr/>
        <p:txBody>
          <a:bodyPr/>
          <a:lstStyle>
            <a:lvl1pPr>
              <a:defRPr/>
            </a:lvl1pPr>
          </a:lstStyle>
          <a:p>
            <a:fld id="{01A68347-E39A-4BA1-8D9E-A53E5B4122A3}" type="slidenum">
              <a:rPr lang="en-US" altLang="en-US"/>
              <a:pPr/>
              <a:t>‹#›</a:t>
            </a:fld>
            <a:endParaRPr lang="en-US" altLang="en-US"/>
          </a:p>
        </p:txBody>
      </p:sp>
    </p:spTree>
    <p:extLst>
      <p:ext uri="{BB962C8B-B14F-4D97-AF65-F5344CB8AC3E}">
        <p14:creationId xmlns:p14="http://schemas.microsoft.com/office/powerpoint/2010/main" val="13887959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04271"/>
            <a:ext cx="7886700" cy="110463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400969"/>
            <a:ext cx="3868737"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smtClean="0"/>
              <a:t>Click to edit Master text styles</a:t>
            </a:r>
          </a:p>
        </p:txBody>
      </p:sp>
      <p:sp>
        <p:nvSpPr>
          <p:cNvPr id="4" name="Content Placeholder 3"/>
          <p:cNvSpPr>
            <a:spLocks noGrp="1"/>
          </p:cNvSpPr>
          <p:nvPr>
            <p:ph sz="half" idx="2"/>
          </p:nvPr>
        </p:nvSpPr>
        <p:spPr>
          <a:xfrm>
            <a:off x="630239" y="2087563"/>
            <a:ext cx="3868737"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400969"/>
            <a:ext cx="3887788"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smtClean="0"/>
              <a:t>Click to edit Master text styles</a:t>
            </a:r>
          </a:p>
        </p:txBody>
      </p:sp>
      <p:sp>
        <p:nvSpPr>
          <p:cNvPr id="6" name="Content Placeholder 5"/>
          <p:cNvSpPr>
            <a:spLocks noGrp="1"/>
          </p:cNvSpPr>
          <p:nvPr>
            <p:ph sz="quarter" idx="4"/>
          </p:nvPr>
        </p:nvSpPr>
        <p:spPr>
          <a:xfrm>
            <a:off x="4629150" y="2087563"/>
            <a:ext cx="3887788"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8" name="Slide Number Placeholder 7"/>
          <p:cNvSpPr>
            <a:spLocks noGrp="1"/>
          </p:cNvSpPr>
          <p:nvPr>
            <p:ph type="sldNum" sz="quarter" idx="11"/>
          </p:nvPr>
        </p:nvSpPr>
        <p:spPr/>
        <p:txBody>
          <a:bodyPr/>
          <a:lstStyle>
            <a:lvl1pPr>
              <a:defRPr/>
            </a:lvl1pPr>
          </a:lstStyle>
          <a:p>
            <a:fld id="{346B745F-21DC-4566-847D-18FC135E63A6}" type="slidenum">
              <a:rPr lang="en-US" altLang="en-US"/>
              <a:pPr/>
              <a:t>‹#›</a:t>
            </a:fld>
            <a:endParaRPr lang="en-US" altLang="en-US"/>
          </a:p>
        </p:txBody>
      </p:sp>
    </p:spTree>
    <p:extLst>
      <p:ext uri="{BB962C8B-B14F-4D97-AF65-F5344CB8AC3E}">
        <p14:creationId xmlns:p14="http://schemas.microsoft.com/office/powerpoint/2010/main" val="2079254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7" name="Subtitle 2"/>
          <p:cNvSpPr>
            <a:spLocks noGrp="1"/>
          </p:cNvSpPr>
          <p:nvPr>
            <p:ph type="subTitle" idx="1" hasCustomPrompt="1"/>
          </p:nvPr>
        </p:nvSpPr>
        <p:spPr>
          <a:xfrm>
            <a:off x="457200" y="1390008"/>
            <a:ext cx="6400800" cy="430887"/>
          </a:xfrm>
        </p:spPr>
        <p:txBody>
          <a:bodyPr lIns="0" tIns="0" rIns="0" bIns="0">
            <a:sp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slide subtitle</a:t>
            </a:r>
            <a:endParaRPr lang="en-US" dirty="0"/>
          </a:p>
        </p:txBody>
      </p:sp>
      <p:sp>
        <p:nvSpPr>
          <p:cNvPr id="4" name="Title 1"/>
          <p:cNvSpPr>
            <a:spLocks noGrp="1"/>
          </p:cNvSpPr>
          <p:nvPr>
            <p:ph type="title" hasCustomPrompt="1"/>
          </p:nvPr>
        </p:nvSpPr>
        <p:spPr>
          <a:xfrm>
            <a:off x="457200" y="828900"/>
            <a:ext cx="8229600" cy="505736"/>
          </a:xfrm>
        </p:spPr>
        <p:txBody>
          <a:bodyPr/>
          <a:lstStyle/>
          <a:p>
            <a:r>
              <a:rPr lang="en-US" dirty="0" smtClean="0"/>
              <a:t>Click to edit slide title</a:t>
            </a:r>
            <a:endParaRPr lang="en-US" dirty="0"/>
          </a:p>
        </p:txBody>
      </p:sp>
    </p:spTree>
    <p:extLst>
      <p:ext uri="{BB962C8B-B14F-4D97-AF65-F5344CB8AC3E}">
        <p14:creationId xmlns:p14="http://schemas.microsoft.com/office/powerpoint/2010/main" val="30784389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4" name="Slide Number Placeholder 3"/>
          <p:cNvSpPr>
            <a:spLocks noGrp="1"/>
          </p:cNvSpPr>
          <p:nvPr>
            <p:ph type="sldNum" sz="quarter" idx="11"/>
          </p:nvPr>
        </p:nvSpPr>
        <p:spPr/>
        <p:txBody>
          <a:bodyPr/>
          <a:lstStyle>
            <a:lvl1pPr>
              <a:defRPr/>
            </a:lvl1pPr>
          </a:lstStyle>
          <a:p>
            <a:fld id="{E0EBF0A0-48D2-4319-B87C-924A834F6357}" type="slidenum">
              <a:rPr lang="en-US" altLang="en-US"/>
              <a:pPr/>
              <a:t>‹#›</a:t>
            </a:fld>
            <a:endParaRPr lang="en-US" altLang="en-US"/>
          </a:p>
        </p:txBody>
      </p:sp>
    </p:spTree>
    <p:extLst>
      <p:ext uri="{BB962C8B-B14F-4D97-AF65-F5344CB8AC3E}">
        <p14:creationId xmlns:p14="http://schemas.microsoft.com/office/powerpoint/2010/main" val="30370477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3" name="Slide Number Placeholder 2"/>
          <p:cNvSpPr>
            <a:spLocks noGrp="1"/>
          </p:cNvSpPr>
          <p:nvPr>
            <p:ph type="sldNum" sz="quarter" idx="11"/>
          </p:nvPr>
        </p:nvSpPr>
        <p:spPr/>
        <p:txBody>
          <a:bodyPr/>
          <a:lstStyle>
            <a:lvl1pPr>
              <a:defRPr/>
            </a:lvl1pPr>
          </a:lstStyle>
          <a:p>
            <a:fld id="{9130C78F-87A5-4C09-A0DD-F6D8BE0FD9F1}" type="slidenum">
              <a:rPr lang="en-US" altLang="en-US"/>
              <a:pPr/>
              <a:t>‹#›</a:t>
            </a:fld>
            <a:endParaRPr lang="en-US" altLang="en-US"/>
          </a:p>
        </p:txBody>
      </p:sp>
    </p:spTree>
    <p:extLst>
      <p:ext uri="{BB962C8B-B14F-4D97-AF65-F5344CB8AC3E}">
        <p14:creationId xmlns:p14="http://schemas.microsoft.com/office/powerpoint/2010/main" val="42526056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81000"/>
            <a:ext cx="2949575" cy="1333500"/>
          </a:xfrm>
        </p:spPr>
        <p:txBody>
          <a:bodyPr anchor="b"/>
          <a:lstStyle>
            <a:lvl1pPr>
              <a:defRPr sz="2667"/>
            </a:lvl1pPr>
          </a:lstStyle>
          <a:p>
            <a:r>
              <a:rPr lang="en-US" smtClean="0"/>
              <a:t>Click to edit Master title style</a:t>
            </a:r>
            <a:endParaRPr lang="en-US"/>
          </a:p>
        </p:txBody>
      </p:sp>
      <p:sp>
        <p:nvSpPr>
          <p:cNvPr id="3" name="Content Placeholder 2"/>
          <p:cNvSpPr>
            <a:spLocks noGrp="1"/>
          </p:cNvSpPr>
          <p:nvPr>
            <p:ph idx="1"/>
          </p:nvPr>
        </p:nvSpPr>
        <p:spPr>
          <a:xfrm>
            <a:off x="3887788" y="822855"/>
            <a:ext cx="4629150" cy="406135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1714500"/>
            <a:ext cx="2949575"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6" name="Slide Number Placeholder 5"/>
          <p:cNvSpPr>
            <a:spLocks noGrp="1"/>
          </p:cNvSpPr>
          <p:nvPr>
            <p:ph type="sldNum" sz="quarter" idx="11"/>
          </p:nvPr>
        </p:nvSpPr>
        <p:spPr/>
        <p:txBody>
          <a:bodyPr/>
          <a:lstStyle>
            <a:lvl1pPr>
              <a:defRPr/>
            </a:lvl1pPr>
          </a:lstStyle>
          <a:p>
            <a:fld id="{B60437DF-929D-4BA2-AA60-49E4302ACCC6}" type="slidenum">
              <a:rPr lang="en-US" altLang="en-US"/>
              <a:pPr/>
              <a:t>‹#›</a:t>
            </a:fld>
            <a:endParaRPr lang="en-US" altLang="en-US"/>
          </a:p>
        </p:txBody>
      </p:sp>
    </p:spTree>
    <p:extLst>
      <p:ext uri="{BB962C8B-B14F-4D97-AF65-F5344CB8AC3E}">
        <p14:creationId xmlns:p14="http://schemas.microsoft.com/office/powerpoint/2010/main" val="17233934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81000"/>
            <a:ext cx="2949575" cy="1333500"/>
          </a:xfrm>
        </p:spPr>
        <p:txBody>
          <a:bodyPr anchor="b"/>
          <a:lstStyle>
            <a:lvl1pPr>
              <a:defRPr sz="2667"/>
            </a:lvl1pPr>
          </a:lstStyle>
          <a:p>
            <a:r>
              <a:rPr lang="en-US" smtClean="0"/>
              <a:t>Click to edit Master title style</a:t>
            </a:r>
            <a:endParaRPr lang="en-US"/>
          </a:p>
        </p:txBody>
      </p:sp>
      <p:sp>
        <p:nvSpPr>
          <p:cNvPr id="3" name="Picture Placeholder 2"/>
          <p:cNvSpPr>
            <a:spLocks noGrp="1"/>
          </p:cNvSpPr>
          <p:nvPr>
            <p:ph type="pic" idx="1"/>
          </p:nvPr>
        </p:nvSpPr>
        <p:spPr>
          <a:xfrm>
            <a:off x="3887788" y="822855"/>
            <a:ext cx="4629150" cy="4061354"/>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endParaRPr lang="en-US"/>
          </a:p>
        </p:txBody>
      </p:sp>
      <p:sp>
        <p:nvSpPr>
          <p:cNvPr id="4" name="Text Placeholder 3"/>
          <p:cNvSpPr>
            <a:spLocks noGrp="1"/>
          </p:cNvSpPr>
          <p:nvPr>
            <p:ph type="body" sz="half" idx="2"/>
          </p:nvPr>
        </p:nvSpPr>
        <p:spPr>
          <a:xfrm>
            <a:off x="630239" y="1714500"/>
            <a:ext cx="2949575"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6" name="Slide Number Placeholder 5"/>
          <p:cNvSpPr>
            <a:spLocks noGrp="1"/>
          </p:cNvSpPr>
          <p:nvPr>
            <p:ph type="sldNum" sz="quarter" idx="11"/>
          </p:nvPr>
        </p:nvSpPr>
        <p:spPr/>
        <p:txBody>
          <a:bodyPr/>
          <a:lstStyle>
            <a:lvl1pPr>
              <a:defRPr/>
            </a:lvl1pPr>
          </a:lstStyle>
          <a:p>
            <a:fld id="{AEAC5CC9-3FE7-4D2E-A362-EA4747077C24}" type="slidenum">
              <a:rPr lang="en-US" altLang="en-US"/>
              <a:pPr/>
              <a:t>‹#›</a:t>
            </a:fld>
            <a:endParaRPr lang="en-US" altLang="en-US"/>
          </a:p>
        </p:txBody>
      </p:sp>
    </p:spTree>
    <p:extLst>
      <p:ext uri="{BB962C8B-B14F-4D97-AF65-F5344CB8AC3E}">
        <p14:creationId xmlns:p14="http://schemas.microsoft.com/office/powerpoint/2010/main" val="40619725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5" name="Slide Number Placeholder 4"/>
          <p:cNvSpPr>
            <a:spLocks noGrp="1"/>
          </p:cNvSpPr>
          <p:nvPr>
            <p:ph type="sldNum" sz="quarter" idx="11"/>
          </p:nvPr>
        </p:nvSpPr>
        <p:spPr/>
        <p:txBody>
          <a:bodyPr/>
          <a:lstStyle>
            <a:lvl1pPr>
              <a:defRPr/>
            </a:lvl1pPr>
          </a:lstStyle>
          <a:p>
            <a:fld id="{B4389EE5-B19C-4F93-A2EE-9ED0ADDA6486}" type="slidenum">
              <a:rPr lang="en-US" altLang="en-US"/>
              <a:pPr/>
              <a:t>‹#›</a:t>
            </a:fld>
            <a:endParaRPr lang="en-US" altLang="en-US"/>
          </a:p>
        </p:txBody>
      </p:sp>
    </p:spTree>
    <p:extLst>
      <p:ext uri="{BB962C8B-B14F-4D97-AF65-F5344CB8AC3E}">
        <p14:creationId xmlns:p14="http://schemas.microsoft.com/office/powerpoint/2010/main" val="10434834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851959"/>
            <a:ext cx="2057400" cy="425317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851959"/>
            <a:ext cx="6019800" cy="425317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5" name="Slide Number Placeholder 4"/>
          <p:cNvSpPr>
            <a:spLocks noGrp="1"/>
          </p:cNvSpPr>
          <p:nvPr>
            <p:ph type="sldNum" sz="quarter" idx="11"/>
          </p:nvPr>
        </p:nvSpPr>
        <p:spPr/>
        <p:txBody>
          <a:bodyPr/>
          <a:lstStyle>
            <a:lvl1pPr>
              <a:defRPr/>
            </a:lvl1pPr>
          </a:lstStyle>
          <a:p>
            <a:fld id="{4F79CE4E-99F5-4614-A6CA-4A21C46ACEFD}" type="slidenum">
              <a:rPr lang="en-US" altLang="en-US"/>
              <a:pPr/>
              <a:t>‹#›</a:t>
            </a:fld>
            <a:endParaRPr lang="en-US" altLang="en-US"/>
          </a:p>
        </p:txBody>
      </p:sp>
    </p:spTree>
    <p:extLst>
      <p:ext uri="{BB962C8B-B14F-4D97-AF65-F5344CB8AC3E}">
        <p14:creationId xmlns:p14="http://schemas.microsoft.com/office/powerpoint/2010/main" val="21720964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851958"/>
            <a:ext cx="8229600" cy="35586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05000"/>
            <a:ext cx="1866900" cy="32001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2476500" y="1905000"/>
            <a:ext cx="1866900" cy="3200136"/>
          </a:xfrm>
        </p:spPr>
        <p:txBody>
          <a:bodyPr/>
          <a:lstStyle/>
          <a:p>
            <a:endParaRPr lang="en-US"/>
          </a:p>
        </p:txBody>
      </p:sp>
      <p:sp>
        <p:nvSpPr>
          <p:cNvPr id="5" name="Footer Placeholder 4"/>
          <p:cNvSpPr>
            <a:spLocks noGrp="1"/>
          </p:cNvSpPr>
          <p:nvPr>
            <p:ph type="ftr" sz="quarter" idx="10"/>
          </p:nvPr>
        </p:nvSpPr>
        <p:spPr>
          <a:xfrm>
            <a:off x="457200" y="5270500"/>
            <a:ext cx="5562600" cy="193146"/>
          </a:xfrm>
        </p:spPr>
        <p:txBody>
          <a:bodyPr/>
          <a:lstStyle>
            <a:lvl1pPr>
              <a:defRPr/>
            </a:lvl1pPr>
          </a:lstStyle>
          <a:p>
            <a:r>
              <a:rPr lang="en-US" altLang="en-US" dirty="0" smtClean="0"/>
              <a:t>© 2015 International Business Machines Corporation</a:t>
            </a:r>
            <a:endParaRPr lang="en-US" altLang="en-US" dirty="0"/>
          </a:p>
        </p:txBody>
      </p:sp>
      <p:sp>
        <p:nvSpPr>
          <p:cNvPr id="6" name="Slide Number Placeholder 5"/>
          <p:cNvSpPr>
            <a:spLocks noGrp="1"/>
          </p:cNvSpPr>
          <p:nvPr>
            <p:ph type="sldNum" sz="quarter" idx="11"/>
          </p:nvPr>
        </p:nvSpPr>
        <p:spPr>
          <a:xfrm>
            <a:off x="6553200" y="5270500"/>
            <a:ext cx="2133600" cy="193146"/>
          </a:xfrm>
        </p:spPr>
        <p:txBody>
          <a:bodyPr/>
          <a:lstStyle>
            <a:lvl1pPr>
              <a:defRPr/>
            </a:lvl1pPr>
          </a:lstStyle>
          <a:p>
            <a:fld id="{32F8749C-A700-4941-9436-22B7FF22D93A}" type="slidenum">
              <a:rPr lang="en-US" altLang="en-US"/>
              <a:pPr/>
              <a:t>‹#›</a:t>
            </a:fld>
            <a:endParaRPr lang="en-US" altLang="en-US"/>
          </a:p>
        </p:txBody>
      </p:sp>
    </p:spTree>
    <p:extLst>
      <p:ext uri="{BB962C8B-B14F-4D97-AF65-F5344CB8AC3E}">
        <p14:creationId xmlns:p14="http://schemas.microsoft.com/office/powerpoint/2010/main" val="31153322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
        <p:nvSpPr>
          <p:cNvPr id="3" name="Content Placeholder 2"/>
          <p:cNvSpPr>
            <a:spLocks noGrp="1"/>
          </p:cNvSpPr>
          <p:nvPr>
            <p:ph idx="1"/>
          </p:nvPr>
        </p:nvSpPr>
        <p:spPr>
          <a:xfrm>
            <a:off x="399472" y="1333500"/>
            <a:ext cx="8287328" cy="3771636"/>
          </a:xfrm>
          <a:prstGeom prst="rect">
            <a:avLst/>
          </a:prstGeom>
        </p:spPr>
        <p:txBody>
          <a:bodyPr/>
          <a:lstStyle>
            <a:lvl1pPr>
              <a:defRPr b="0" i="0">
                <a:solidFill>
                  <a:schemeClr val="tx1">
                    <a:lumMod val="65000"/>
                    <a:lumOff val="35000"/>
                  </a:schemeClr>
                </a:solidFill>
                <a:latin typeface="Helvetica Light"/>
                <a:cs typeface="Helvetica Light"/>
              </a:defRPr>
            </a:lvl1pPr>
            <a:lvl2pPr>
              <a:defRPr b="0" i="0">
                <a:solidFill>
                  <a:schemeClr val="tx1">
                    <a:lumMod val="65000"/>
                    <a:lumOff val="35000"/>
                  </a:schemeClr>
                </a:solidFill>
                <a:latin typeface="Helvetica Light"/>
                <a:cs typeface="Helvetica Light"/>
              </a:defRPr>
            </a:lvl2pPr>
            <a:lvl3pPr>
              <a:defRPr b="0" i="0">
                <a:solidFill>
                  <a:schemeClr val="tx1">
                    <a:lumMod val="65000"/>
                    <a:lumOff val="35000"/>
                  </a:schemeClr>
                </a:solidFill>
                <a:latin typeface="Helvetica Light"/>
                <a:cs typeface="Helvetica Light"/>
              </a:defRPr>
            </a:lvl3pPr>
            <a:lvl4pPr>
              <a:defRPr b="0" i="0">
                <a:solidFill>
                  <a:schemeClr val="tx1">
                    <a:lumMod val="65000"/>
                    <a:lumOff val="35000"/>
                  </a:schemeClr>
                </a:solidFill>
                <a:latin typeface="Helvetica Light"/>
                <a:cs typeface="Helvetica Light"/>
              </a:defRPr>
            </a:lvl4pPr>
            <a:lvl5pPr>
              <a:defRPr b="0" i="0">
                <a:solidFill>
                  <a:schemeClr val="tx1">
                    <a:lumMod val="65000"/>
                    <a:lumOff val="35000"/>
                  </a:schemeClr>
                </a:solidFill>
                <a:latin typeface="Helvetica Light"/>
                <a:cs typeface="Helvetica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399472" y="5296959"/>
            <a:ext cx="5620328" cy="304271"/>
          </a:xfrm>
          <a:prstGeom prst="rect">
            <a:avLst/>
          </a:prstGeom>
        </p:spPr>
        <p:txBody>
          <a:bodyPr lIns="0" anchor="ctr" anchorCtr="0"/>
          <a:lstStyle>
            <a:lvl1pPr>
              <a:defRPr sz="667" b="0" i="0">
                <a:solidFill>
                  <a:schemeClr val="bg1">
                    <a:lumMod val="75000"/>
                  </a:schemeClr>
                </a:solidFill>
                <a:latin typeface="Helvetica Light"/>
                <a:cs typeface="Helvetica Light"/>
              </a:defRPr>
            </a:lvl1pPr>
          </a:lstStyle>
          <a:p>
            <a:r>
              <a:rPr lang="en-US" smtClean="0">
                <a:solidFill>
                  <a:srgbClr val="FFFFFF">
                    <a:lumMod val="75000"/>
                  </a:srgbClr>
                </a:solidFill>
              </a:rPr>
              <a:t>Proprietary and Confidential</a:t>
            </a:r>
            <a:endParaRPr lang="en-US" dirty="0">
              <a:solidFill>
                <a:srgbClr val="FFFFFF">
                  <a:lumMod val="75000"/>
                </a:srgbClr>
              </a:solidFill>
            </a:endParaRPr>
          </a:p>
        </p:txBody>
      </p:sp>
      <p:sp>
        <p:nvSpPr>
          <p:cNvPr id="8" name="Title Placeholder 1"/>
          <p:cNvSpPr>
            <a:spLocks noGrp="1"/>
          </p:cNvSpPr>
          <p:nvPr>
            <p:ph type="title"/>
          </p:nvPr>
        </p:nvSpPr>
        <p:spPr>
          <a:xfrm>
            <a:off x="399472" y="342764"/>
            <a:ext cx="8229600" cy="856641"/>
          </a:xfrm>
          <a:prstGeom prst="rect">
            <a:avLst/>
          </a:prstGeom>
        </p:spPr>
        <p:txBody>
          <a:bodyPr vert="horz" lIns="0" tIns="45720" rIns="91440" bIns="45720" rtlCol="0" anchor="t"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848156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457200" y="1775355"/>
            <a:ext cx="5029200" cy="1225021"/>
          </a:xfrm>
        </p:spPr>
        <p:txBody>
          <a:bodyPr anchor="b"/>
          <a:lstStyle>
            <a:lvl1pPr>
              <a:lnSpc>
                <a:spcPct val="90000"/>
              </a:lnSpc>
              <a:defRPr sz="3333"/>
            </a:lvl1pPr>
          </a:lstStyle>
          <a:p>
            <a:pPr lvl="0"/>
            <a:r>
              <a:rPr lang="en-US" altLang="en-US" noProof="0" smtClean="0"/>
              <a:t>Click to edit Master title style</a:t>
            </a:r>
          </a:p>
        </p:txBody>
      </p:sp>
      <p:sp>
        <p:nvSpPr>
          <p:cNvPr id="18435" name="Rectangle 3"/>
          <p:cNvSpPr>
            <a:spLocks noGrp="1" noChangeArrowheads="1"/>
          </p:cNvSpPr>
          <p:nvPr>
            <p:ph type="subTitle" idx="1"/>
          </p:nvPr>
        </p:nvSpPr>
        <p:spPr>
          <a:xfrm>
            <a:off x="457200" y="3238500"/>
            <a:ext cx="5029200" cy="1460500"/>
          </a:xfrm>
        </p:spPr>
        <p:txBody>
          <a:bodyPr/>
          <a:lstStyle>
            <a:lvl1pPr marL="0" indent="0">
              <a:buFontTx/>
              <a:buNone/>
              <a:defRPr sz="1500" b="1">
                <a:solidFill>
                  <a:srgbClr val="00B2F2"/>
                </a:solidFill>
              </a:defRPr>
            </a:lvl1pPr>
          </a:lstStyle>
          <a:p>
            <a:pPr lvl="0"/>
            <a:r>
              <a:rPr lang="en-US" altLang="en-US" noProof="0" smtClean="0"/>
              <a:t>Click to edit Master subtitle style</a:t>
            </a:r>
          </a:p>
        </p:txBody>
      </p:sp>
      <p:pic>
        <p:nvPicPr>
          <p:cNvPr id="18439" name="Picture 8" descr="Internal_logo_standard.png"/>
          <p:cNvPicPr>
            <a:picLocks noChangeAspect="1"/>
          </p:cNvPicPr>
          <p:nvPr userDrawn="1"/>
        </p:nvPicPr>
        <p:blipFill>
          <a:blip r:embed="rId2">
            <a:extLst>
              <a:ext uri="{28A0092B-C50C-407E-A947-70E740481C1C}">
                <a14:useLocalDpi xmlns:a14="http://schemas.microsoft.com/office/drawing/2010/main" val="0"/>
              </a:ext>
            </a:extLst>
          </a:blip>
          <a:srcRect t="12044" r="44701" b="3400"/>
          <a:stretch>
            <a:fillRect/>
          </a:stretch>
        </p:blipFill>
        <p:spPr bwMode="auto">
          <a:xfrm>
            <a:off x="4648200" y="0"/>
            <a:ext cx="4533900" cy="571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0" name="Picture 8" descr="IBM_logo_blu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5127625"/>
            <a:ext cx="609600" cy="20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1" name="Picture 10" descr="IBMWatson_blu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7676" y="508000"/>
            <a:ext cx="1755775" cy="2010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763009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5" name="Slide Number Placeholder 4"/>
          <p:cNvSpPr>
            <a:spLocks noGrp="1"/>
          </p:cNvSpPr>
          <p:nvPr>
            <p:ph type="sldNum" sz="quarter" idx="11"/>
          </p:nvPr>
        </p:nvSpPr>
        <p:spPr/>
        <p:txBody>
          <a:bodyPr/>
          <a:lstStyle>
            <a:lvl1pPr>
              <a:defRPr/>
            </a:lvl1pPr>
          </a:lstStyle>
          <a:p>
            <a:fld id="{667FA310-5674-42E6-A0D2-0F2C08B17A1C}" type="slidenum">
              <a:rPr lang="en-US" altLang="en-US"/>
              <a:pPr/>
              <a:t>‹#›</a:t>
            </a:fld>
            <a:endParaRPr lang="en-US" altLang="en-US"/>
          </a:p>
        </p:txBody>
      </p:sp>
    </p:spTree>
    <p:extLst>
      <p:ext uri="{BB962C8B-B14F-4D97-AF65-F5344CB8AC3E}">
        <p14:creationId xmlns:p14="http://schemas.microsoft.com/office/powerpoint/2010/main" val="3111147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w/ Content">
    <p:spTree>
      <p:nvGrpSpPr>
        <p:cNvPr id="1" name=""/>
        <p:cNvGrpSpPr/>
        <p:nvPr/>
      </p:nvGrpSpPr>
      <p:grpSpPr>
        <a:xfrm>
          <a:off x="0" y="0"/>
          <a:ext cx="0" cy="0"/>
          <a:chOff x="0" y="0"/>
          <a:chExt cx="0" cy="0"/>
        </a:xfrm>
      </p:grpSpPr>
      <p:sp>
        <p:nvSpPr>
          <p:cNvPr id="5" name="Content Placeholder 3"/>
          <p:cNvSpPr>
            <a:spLocks noGrp="1"/>
          </p:cNvSpPr>
          <p:nvPr>
            <p:ph sz="quarter" idx="10" hasCustomPrompt="1"/>
          </p:nvPr>
        </p:nvSpPr>
        <p:spPr>
          <a:xfrm>
            <a:off x="457200" y="1922453"/>
            <a:ext cx="8229600" cy="2843699"/>
          </a:xfrm>
        </p:spPr>
        <p:txBody>
          <a:bodyPr lIns="0">
            <a:normAutofit/>
          </a:bodyPr>
          <a:lstStyle>
            <a:lvl1pPr marL="0" indent="-201168">
              <a:buClr>
                <a:schemeClr val="accent2"/>
              </a:buClr>
              <a:defRPr sz="1800" baseline="0"/>
            </a:lvl1pPr>
            <a:lvl2pPr>
              <a:defRPr sz="2600"/>
            </a:lvl2pPr>
            <a:lvl3pPr>
              <a:defRPr sz="2200"/>
            </a:lvl3pPr>
            <a:lvl4pPr>
              <a:defRPr sz="1800"/>
            </a:lvl4pPr>
            <a:lvl5pPr>
              <a:defRPr sz="1800"/>
            </a:lvl5pPr>
          </a:lstStyle>
          <a:p>
            <a:pPr lvl="0"/>
            <a:r>
              <a:rPr lang="en-US" dirty="0" smtClean="0"/>
              <a:t>Click to edit bulleted text</a:t>
            </a:r>
          </a:p>
          <a:p>
            <a:pPr lvl="0"/>
            <a:r>
              <a:rPr lang="en-US" dirty="0" smtClean="0"/>
              <a:t>Click to edit bulleted text</a:t>
            </a:r>
          </a:p>
        </p:txBody>
      </p:sp>
      <p:sp>
        <p:nvSpPr>
          <p:cNvPr id="6" name="Subtitle 2"/>
          <p:cNvSpPr>
            <a:spLocks noGrp="1"/>
          </p:cNvSpPr>
          <p:nvPr>
            <p:ph type="subTitle" idx="1" hasCustomPrompt="1"/>
          </p:nvPr>
        </p:nvSpPr>
        <p:spPr>
          <a:xfrm>
            <a:off x="457200" y="1390008"/>
            <a:ext cx="6400800" cy="430887"/>
          </a:xfrm>
        </p:spPr>
        <p:txBody>
          <a:bodyPr lIns="0" tIns="0" rIns="0" bIns="0">
            <a:sp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slide subtitle</a:t>
            </a:r>
            <a:endParaRPr lang="en-US" dirty="0"/>
          </a:p>
        </p:txBody>
      </p:sp>
      <p:sp>
        <p:nvSpPr>
          <p:cNvPr id="8" name="Title 1"/>
          <p:cNvSpPr>
            <a:spLocks noGrp="1"/>
          </p:cNvSpPr>
          <p:nvPr>
            <p:ph type="title" hasCustomPrompt="1"/>
          </p:nvPr>
        </p:nvSpPr>
        <p:spPr>
          <a:xfrm>
            <a:off x="457200" y="828900"/>
            <a:ext cx="8229600" cy="505736"/>
          </a:xfrm>
        </p:spPr>
        <p:txBody>
          <a:bodyPr/>
          <a:lstStyle/>
          <a:p>
            <a:r>
              <a:rPr lang="en-US" dirty="0" smtClean="0"/>
              <a:t>Click to edit slide title</a:t>
            </a:r>
            <a:endParaRPr lang="en-US" dirty="0"/>
          </a:p>
        </p:txBody>
      </p:sp>
    </p:spTree>
    <p:extLst>
      <p:ext uri="{BB962C8B-B14F-4D97-AF65-F5344CB8AC3E}">
        <p14:creationId xmlns:p14="http://schemas.microsoft.com/office/powerpoint/2010/main" val="13008184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5000"/>
            </a:lvl1pPr>
          </a:lstStyle>
          <a:p>
            <a:r>
              <a:rPr lang="en-US" smtClean="0"/>
              <a:t>Click to edit Master title style</a:t>
            </a:r>
            <a:endParaRPr lang="en-US"/>
          </a:p>
        </p:txBody>
      </p:sp>
      <p:sp>
        <p:nvSpPr>
          <p:cNvPr id="3" name="Text Placeholder 2"/>
          <p:cNvSpPr>
            <a:spLocks noGrp="1"/>
          </p:cNvSpPr>
          <p:nvPr>
            <p:ph type="body" idx="1"/>
          </p:nvPr>
        </p:nvSpPr>
        <p:spPr>
          <a:xfrm>
            <a:off x="623888" y="3824553"/>
            <a:ext cx="7886700" cy="1250156"/>
          </a:xfrm>
        </p:spPr>
        <p:txBody>
          <a:bodyPr/>
          <a:lstStyle>
            <a:lvl1pPr marL="0" indent="0">
              <a:buNone/>
              <a:defRPr sz="2000"/>
            </a:lvl1pPr>
            <a:lvl2pPr marL="380985" indent="0">
              <a:buNone/>
              <a:defRPr sz="1667"/>
            </a:lvl2pPr>
            <a:lvl3pPr marL="761970" indent="0">
              <a:buNone/>
              <a:defRPr sz="1500"/>
            </a:lvl3pPr>
            <a:lvl4pPr marL="1142954" indent="0">
              <a:buNone/>
              <a:defRPr sz="1333"/>
            </a:lvl4pPr>
            <a:lvl5pPr marL="1523939" indent="0">
              <a:buNone/>
              <a:defRPr sz="1333"/>
            </a:lvl5pPr>
            <a:lvl6pPr marL="1904924" indent="0">
              <a:buNone/>
              <a:defRPr sz="1333"/>
            </a:lvl6pPr>
            <a:lvl7pPr marL="2285909" indent="0">
              <a:buNone/>
              <a:defRPr sz="1333"/>
            </a:lvl7pPr>
            <a:lvl8pPr marL="2666893" indent="0">
              <a:buNone/>
              <a:defRPr sz="1333"/>
            </a:lvl8pPr>
            <a:lvl9pPr marL="3047878" indent="0">
              <a:buNone/>
              <a:defRPr sz="1333"/>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5" name="Slide Number Placeholder 4"/>
          <p:cNvSpPr>
            <a:spLocks noGrp="1"/>
          </p:cNvSpPr>
          <p:nvPr>
            <p:ph type="sldNum" sz="quarter" idx="11"/>
          </p:nvPr>
        </p:nvSpPr>
        <p:spPr/>
        <p:txBody>
          <a:bodyPr/>
          <a:lstStyle>
            <a:lvl1pPr>
              <a:defRPr/>
            </a:lvl1pPr>
          </a:lstStyle>
          <a:p>
            <a:fld id="{BDC837F3-7706-4401-A018-54965DC6D625}" type="slidenum">
              <a:rPr lang="en-US" altLang="en-US"/>
              <a:pPr/>
              <a:t>‹#›</a:t>
            </a:fld>
            <a:endParaRPr lang="en-US" altLang="en-US"/>
          </a:p>
        </p:txBody>
      </p:sp>
    </p:spTree>
    <p:extLst>
      <p:ext uri="{BB962C8B-B14F-4D97-AF65-F5344CB8AC3E}">
        <p14:creationId xmlns:p14="http://schemas.microsoft.com/office/powerpoint/2010/main" val="3715177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05000"/>
            <a:ext cx="1866900" cy="32001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476500" y="1905000"/>
            <a:ext cx="1866900" cy="32001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6" name="Slide Number Placeholder 5"/>
          <p:cNvSpPr>
            <a:spLocks noGrp="1"/>
          </p:cNvSpPr>
          <p:nvPr>
            <p:ph type="sldNum" sz="quarter" idx="11"/>
          </p:nvPr>
        </p:nvSpPr>
        <p:spPr/>
        <p:txBody>
          <a:bodyPr/>
          <a:lstStyle>
            <a:lvl1pPr>
              <a:defRPr/>
            </a:lvl1pPr>
          </a:lstStyle>
          <a:p>
            <a:fld id="{01A68347-E39A-4BA1-8D9E-A53E5B4122A3}" type="slidenum">
              <a:rPr lang="en-US" altLang="en-US"/>
              <a:pPr/>
              <a:t>‹#›</a:t>
            </a:fld>
            <a:endParaRPr lang="en-US" altLang="en-US"/>
          </a:p>
        </p:txBody>
      </p:sp>
    </p:spTree>
    <p:extLst>
      <p:ext uri="{BB962C8B-B14F-4D97-AF65-F5344CB8AC3E}">
        <p14:creationId xmlns:p14="http://schemas.microsoft.com/office/powerpoint/2010/main" val="20164168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04271"/>
            <a:ext cx="7886700" cy="110463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400969"/>
            <a:ext cx="3868737"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smtClean="0"/>
              <a:t>Click to edit Master text styles</a:t>
            </a:r>
          </a:p>
        </p:txBody>
      </p:sp>
      <p:sp>
        <p:nvSpPr>
          <p:cNvPr id="4" name="Content Placeholder 3"/>
          <p:cNvSpPr>
            <a:spLocks noGrp="1"/>
          </p:cNvSpPr>
          <p:nvPr>
            <p:ph sz="half" idx="2"/>
          </p:nvPr>
        </p:nvSpPr>
        <p:spPr>
          <a:xfrm>
            <a:off x="630239" y="2087563"/>
            <a:ext cx="3868737"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400969"/>
            <a:ext cx="3887788"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smtClean="0"/>
              <a:t>Click to edit Master text styles</a:t>
            </a:r>
          </a:p>
        </p:txBody>
      </p:sp>
      <p:sp>
        <p:nvSpPr>
          <p:cNvPr id="6" name="Content Placeholder 5"/>
          <p:cNvSpPr>
            <a:spLocks noGrp="1"/>
          </p:cNvSpPr>
          <p:nvPr>
            <p:ph sz="quarter" idx="4"/>
          </p:nvPr>
        </p:nvSpPr>
        <p:spPr>
          <a:xfrm>
            <a:off x="4629150" y="2087563"/>
            <a:ext cx="3887788"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8" name="Slide Number Placeholder 7"/>
          <p:cNvSpPr>
            <a:spLocks noGrp="1"/>
          </p:cNvSpPr>
          <p:nvPr>
            <p:ph type="sldNum" sz="quarter" idx="11"/>
          </p:nvPr>
        </p:nvSpPr>
        <p:spPr/>
        <p:txBody>
          <a:bodyPr/>
          <a:lstStyle>
            <a:lvl1pPr>
              <a:defRPr/>
            </a:lvl1pPr>
          </a:lstStyle>
          <a:p>
            <a:fld id="{346B745F-21DC-4566-847D-18FC135E63A6}" type="slidenum">
              <a:rPr lang="en-US" altLang="en-US"/>
              <a:pPr/>
              <a:t>‹#›</a:t>
            </a:fld>
            <a:endParaRPr lang="en-US" altLang="en-US"/>
          </a:p>
        </p:txBody>
      </p:sp>
    </p:spTree>
    <p:extLst>
      <p:ext uri="{BB962C8B-B14F-4D97-AF65-F5344CB8AC3E}">
        <p14:creationId xmlns:p14="http://schemas.microsoft.com/office/powerpoint/2010/main" val="20474186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4" name="Slide Number Placeholder 3"/>
          <p:cNvSpPr>
            <a:spLocks noGrp="1"/>
          </p:cNvSpPr>
          <p:nvPr>
            <p:ph type="sldNum" sz="quarter" idx="11"/>
          </p:nvPr>
        </p:nvSpPr>
        <p:spPr/>
        <p:txBody>
          <a:bodyPr/>
          <a:lstStyle>
            <a:lvl1pPr>
              <a:defRPr/>
            </a:lvl1pPr>
          </a:lstStyle>
          <a:p>
            <a:fld id="{E0EBF0A0-48D2-4319-B87C-924A834F6357}" type="slidenum">
              <a:rPr lang="en-US" altLang="en-US"/>
              <a:pPr/>
              <a:t>‹#›</a:t>
            </a:fld>
            <a:endParaRPr lang="en-US" altLang="en-US"/>
          </a:p>
        </p:txBody>
      </p:sp>
    </p:spTree>
    <p:extLst>
      <p:ext uri="{BB962C8B-B14F-4D97-AF65-F5344CB8AC3E}">
        <p14:creationId xmlns:p14="http://schemas.microsoft.com/office/powerpoint/2010/main" val="4238547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3" name="Slide Number Placeholder 2"/>
          <p:cNvSpPr>
            <a:spLocks noGrp="1"/>
          </p:cNvSpPr>
          <p:nvPr>
            <p:ph type="sldNum" sz="quarter" idx="11"/>
          </p:nvPr>
        </p:nvSpPr>
        <p:spPr/>
        <p:txBody>
          <a:bodyPr/>
          <a:lstStyle>
            <a:lvl1pPr>
              <a:defRPr/>
            </a:lvl1pPr>
          </a:lstStyle>
          <a:p>
            <a:fld id="{9130C78F-87A5-4C09-A0DD-F6D8BE0FD9F1}" type="slidenum">
              <a:rPr lang="en-US" altLang="en-US"/>
              <a:pPr/>
              <a:t>‹#›</a:t>
            </a:fld>
            <a:endParaRPr lang="en-US" altLang="en-US"/>
          </a:p>
        </p:txBody>
      </p:sp>
    </p:spTree>
    <p:extLst>
      <p:ext uri="{BB962C8B-B14F-4D97-AF65-F5344CB8AC3E}">
        <p14:creationId xmlns:p14="http://schemas.microsoft.com/office/powerpoint/2010/main" val="25162251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81000"/>
            <a:ext cx="2949575" cy="1333500"/>
          </a:xfrm>
        </p:spPr>
        <p:txBody>
          <a:bodyPr anchor="b"/>
          <a:lstStyle>
            <a:lvl1pPr>
              <a:defRPr sz="2667"/>
            </a:lvl1pPr>
          </a:lstStyle>
          <a:p>
            <a:r>
              <a:rPr lang="en-US" smtClean="0"/>
              <a:t>Click to edit Master title style</a:t>
            </a:r>
            <a:endParaRPr lang="en-US"/>
          </a:p>
        </p:txBody>
      </p:sp>
      <p:sp>
        <p:nvSpPr>
          <p:cNvPr id="3" name="Content Placeholder 2"/>
          <p:cNvSpPr>
            <a:spLocks noGrp="1"/>
          </p:cNvSpPr>
          <p:nvPr>
            <p:ph idx="1"/>
          </p:nvPr>
        </p:nvSpPr>
        <p:spPr>
          <a:xfrm>
            <a:off x="3887788" y="822855"/>
            <a:ext cx="4629150" cy="406135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1714500"/>
            <a:ext cx="2949575"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6" name="Slide Number Placeholder 5"/>
          <p:cNvSpPr>
            <a:spLocks noGrp="1"/>
          </p:cNvSpPr>
          <p:nvPr>
            <p:ph type="sldNum" sz="quarter" idx="11"/>
          </p:nvPr>
        </p:nvSpPr>
        <p:spPr/>
        <p:txBody>
          <a:bodyPr/>
          <a:lstStyle>
            <a:lvl1pPr>
              <a:defRPr/>
            </a:lvl1pPr>
          </a:lstStyle>
          <a:p>
            <a:fld id="{B60437DF-929D-4BA2-AA60-49E4302ACCC6}" type="slidenum">
              <a:rPr lang="en-US" altLang="en-US"/>
              <a:pPr/>
              <a:t>‹#›</a:t>
            </a:fld>
            <a:endParaRPr lang="en-US" altLang="en-US"/>
          </a:p>
        </p:txBody>
      </p:sp>
    </p:spTree>
    <p:extLst>
      <p:ext uri="{BB962C8B-B14F-4D97-AF65-F5344CB8AC3E}">
        <p14:creationId xmlns:p14="http://schemas.microsoft.com/office/powerpoint/2010/main" val="33174400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81000"/>
            <a:ext cx="2949575" cy="1333500"/>
          </a:xfrm>
        </p:spPr>
        <p:txBody>
          <a:bodyPr anchor="b"/>
          <a:lstStyle>
            <a:lvl1pPr>
              <a:defRPr sz="2667"/>
            </a:lvl1pPr>
          </a:lstStyle>
          <a:p>
            <a:r>
              <a:rPr lang="en-US" smtClean="0"/>
              <a:t>Click to edit Master title style</a:t>
            </a:r>
            <a:endParaRPr lang="en-US"/>
          </a:p>
        </p:txBody>
      </p:sp>
      <p:sp>
        <p:nvSpPr>
          <p:cNvPr id="3" name="Picture Placeholder 2"/>
          <p:cNvSpPr>
            <a:spLocks noGrp="1"/>
          </p:cNvSpPr>
          <p:nvPr>
            <p:ph type="pic" idx="1"/>
          </p:nvPr>
        </p:nvSpPr>
        <p:spPr>
          <a:xfrm>
            <a:off x="3887788" y="822855"/>
            <a:ext cx="4629150" cy="4061354"/>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endParaRPr lang="en-US"/>
          </a:p>
        </p:txBody>
      </p:sp>
      <p:sp>
        <p:nvSpPr>
          <p:cNvPr id="4" name="Text Placeholder 3"/>
          <p:cNvSpPr>
            <a:spLocks noGrp="1"/>
          </p:cNvSpPr>
          <p:nvPr>
            <p:ph type="body" sz="half" idx="2"/>
          </p:nvPr>
        </p:nvSpPr>
        <p:spPr>
          <a:xfrm>
            <a:off x="630239" y="1714500"/>
            <a:ext cx="2949575"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6" name="Slide Number Placeholder 5"/>
          <p:cNvSpPr>
            <a:spLocks noGrp="1"/>
          </p:cNvSpPr>
          <p:nvPr>
            <p:ph type="sldNum" sz="quarter" idx="11"/>
          </p:nvPr>
        </p:nvSpPr>
        <p:spPr/>
        <p:txBody>
          <a:bodyPr/>
          <a:lstStyle>
            <a:lvl1pPr>
              <a:defRPr/>
            </a:lvl1pPr>
          </a:lstStyle>
          <a:p>
            <a:fld id="{AEAC5CC9-3FE7-4D2E-A362-EA4747077C24}" type="slidenum">
              <a:rPr lang="en-US" altLang="en-US"/>
              <a:pPr/>
              <a:t>‹#›</a:t>
            </a:fld>
            <a:endParaRPr lang="en-US" altLang="en-US"/>
          </a:p>
        </p:txBody>
      </p:sp>
    </p:spTree>
    <p:extLst>
      <p:ext uri="{BB962C8B-B14F-4D97-AF65-F5344CB8AC3E}">
        <p14:creationId xmlns:p14="http://schemas.microsoft.com/office/powerpoint/2010/main" val="16067330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5" name="Slide Number Placeholder 4"/>
          <p:cNvSpPr>
            <a:spLocks noGrp="1"/>
          </p:cNvSpPr>
          <p:nvPr>
            <p:ph type="sldNum" sz="quarter" idx="11"/>
          </p:nvPr>
        </p:nvSpPr>
        <p:spPr/>
        <p:txBody>
          <a:bodyPr/>
          <a:lstStyle>
            <a:lvl1pPr>
              <a:defRPr/>
            </a:lvl1pPr>
          </a:lstStyle>
          <a:p>
            <a:fld id="{B4389EE5-B19C-4F93-A2EE-9ED0ADDA6486}" type="slidenum">
              <a:rPr lang="en-US" altLang="en-US"/>
              <a:pPr/>
              <a:t>‹#›</a:t>
            </a:fld>
            <a:endParaRPr lang="en-US" altLang="en-US"/>
          </a:p>
        </p:txBody>
      </p:sp>
    </p:spTree>
    <p:extLst>
      <p:ext uri="{BB962C8B-B14F-4D97-AF65-F5344CB8AC3E}">
        <p14:creationId xmlns:p14="http://schemas.microsoft.com/office/powerpoint/2010/main" val="33169045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851959"/>
            <a:ext cx="2057400" cy="425317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851959"/>
            <a:ext cx="6019800" cy="425317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en-US" dirty="0" smtClean="0"/>
              <a:t>© 2015 International Business Machines Corporation</a:t>
            </a:r>
            <a:endParaRPr lang="en-US" altLang="en-US" dirty="0"/>
          </a:p>
        </p:txBody>
      </p:sp>
      <p:sp>
        <p:nvSpPr>
          <p:cNvPr id="5" name="Slide Number Placeholder 4"/>
          <p:cNvSpPr>
            <a:spLocks noGrp="1"/>
          </p:cNvSpPr>
          <p:nvPr>
            <p:ph type="sldNum" sz="quarter" idx="11"/>
          </p:nvPr>
        </p:nvSpPr>
        <p:spPr/>
        <p:txBody>
          <a:bodyPr/>
          <a:lstStyle>
            <a:lvl1pPr>
              <a:defRPr/>
            </a:lvl1pPr>
          </a:lstStyle>
          <a:p>
            <a:fld id="{4F79CE4E-99F5-4614-A6CA-4A21C46ACEFD}" type="slidenum">
              <a:rPr lang="en-US" altLang="en-US"/>
              <a:pPr/>
              <a:t>‹#›</a:t>
            </a:fld>
            <a:endParaRPr lang="en-US" altLang="en-US"/>
          </a:p>
        </p:txBody>
      </p:sp>
    </p:spTree>
    <p:extLst>
      <p:ext uri="{BB962C8B-B14F-4D97-AF65-F5344CB8AC3E}">
        <p14:creationId xmlns:p14="http://schemas.microsoft.com/office/powerpoint/2010/main" val="26103069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851958"/>
            <a:ext cx="8229600" cy="35586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05000"/>
            <a:ext cx="1866900" cy="32001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2476500" y="1905000"/>
            <a:ext cx="1866900" cy="3200136"/>
          </a:xfrm>
        </p:spPr>
        <p:txBody>
          <a:bodyPr/>
          <a:lstStyle/>
          <a:p>
            <a:endParaRPr lang="en-US"/>
          </a:p>
        </p:txBody>
      </p:sp>
      <p:sp>
        <p:nvSpPr>
          <p:cNvPr id="5" name="Footer Placeholder 4"/>
          <p:cNvSpPr>
            <a:spLocks noGrp="1"/>
          </p:cNvSpPr>
          <p:nvPr>
            <p:ph type="ftr" sz="quarter" idx="10"/>
          </p:nvPr>
        </p:nvSpPr>
        <p:spPr>
          <a:xfrm>
            <a:off x="457200" y="5270500"/>
            <a:ext cx="5562600" cy="193146"/>
          </a:xfrm>
        </p:spPr>
        <p:txBody>
          <a:bodyPr/>
          <a:lstStyle>
            <a:lvl1pPr>
              <a:defRPr/>
            </a:lvl1pPr>
          </a:lstStyle>
          <a:p>
            <a:r>
              <a:rPr lang="en-US" altLang="en-US" dirty="0" smtClean="0"/>
              <a:t>© 2015 International Business Machines Corporation</a:t>
            </a:r>
            <a:endParaRPr lang="en-US" altLang="en-US" dirty="0"/>
          </a:p>
        </p:txBody>
      </p:sp>
      <p:sp>
        <p:nvSpPr>
          <p:cNvPr id="6" name="Slide Number Placeholder 5"/>
          <p:cNvSpPr>
            <a:spLocks noGrp="1"/>
          </p:cNvSpPr>
          <p:nvPr>
            <p:ph type="sldNum" sz="quarter" idx="11"/>
          </p:nvPr>
        </p:nvSpPr>
        <p:spPr>
          <a:xfrm>
            <a:off x="6553200" y="5270500"/>
            <a:ext cx="2133600" cy="193146"/>
          </a:xfrm>
        </p:spPr>
        <p:txBody>
          <a:bodyPr/>
          <a:lstStyle>
            <a:lvl1pPr>
              <a:defRPr/>
            </a:lvl1pPr>
          </a:lstStyle>
          <a:p>
            <a:fld id="{32F8749C-A700-4941-9436-22B7FF22D93A}" type="slidenum">
              <a:rPr lang="en-US" altLang="en-US"/>
              <a:pPr/>
              <a:t>‹#›</a:t>
            </a:fld>
            <a:endParaRPr lang="en-US" altLang="en-US"/>
          </a:p>
        </p:txBody>
      </p:sp>
    </p:spTree>
    <p:extLst>
      <p:ext uri="{BB962C8B-B14F-4D97-AF65-F5344CB8AC3E}">
        <p14:creationId xmlns:p14="http://schemas.microsoft.com/office/powerpoint/2010/main" val="3477091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 2Col - Graphic on Left">
    <p:spTree>
      <p:nvGrpSpPr>
        <p:cNvPr id="1" name=""/>
        <p:cNvGrpSpPr/>
        <p:nvPr/>
      </p:nvGrpSpPr>
      <p:grpSpPr>
        <a:xfrm>
          <a:off x="0" y="0"/>
          <a:ext cx="0" cy="0"/>
          <a:chOff x="0" y="0"/>
          <a:chExt cx="0" cy="0"/>
        </a:xfrm>
      </p:grpSpPr>
      <p:sp>
        <p:nvSpPr>
          <p:cNvPr id="5" name="Content Placeholder 3"/>
          <p:cNvSpPr>
            <a:spLocks noGrp="1"/>
          </p:cNvSpPr>
          <p:nvPr>
            <p:ph sz="quarter" idx="10" hasCustomPrompt="1"/>
          </p:nvPr>
        </p:nvSpPr>
        <p:spPr>
          <a:xfrm>
            <a:off x="5874258" y="2100109"/>
            <a:ext cx="2812545" cy="2673343"/>
          </a:xfrm>
        </p:spPr>
        <p:txBody>
          <a:bodyPr lIns="0">
            <a:normAutofit/>
          </a:bodyPr>
          <a:lstStyle>
            <a:lvl1pPr marL="0" indent="-201168">
              <a:buClr>
                <a:schemeClr val="accent2"/>
              </a:buClr>
              <a:defRPr sz="1600" baseline="0"/>
            </a:lvl1pPr>
            <a:lvl2pPr>
              <a:defRPr sz="2600"/>
            </a:lvl2pPr>
            <a:lvl3pPr>
              <a:defRPr sz="2200"/>
            </a:lvl3pPr>
            <a:lvl4pPr>
              <a:defRPr sz="1800"/>
            </a:lvl4pPr>
            <a:lvl5pPr>
              <a:defRPr sz="1800"/>
            </a:lvl5pPr>
          </a:lstStyle>
          <a:p>
            <a:pPr lvl="0"/>
            <a:r>
              <a:rPr lang="en-US" dirty="0" smtClean="0"/>
              <a:t>Click to edit bulleted text</a:t>
            </a:r>
          </a:p>
          <a:p>
            <a:pPr lvl="0"/>
            <a:r>
              <a:rPr lang="en-US" dirty="0" smtClean="0"/>
              <a:t>Click to edit bulleted text</a:t>
            </a:r>
          </a:p>
        </p:txBody>
      </p:sp>
      <p:sp>
        <p:nvSpPr>
          <p:cNvPr id="6" name="Subtitle 2"/>
          <p:cNvSpPr>
            <a:spLocks noGrp="1"/>
          </p:cNvSpPr>
          <p:nvPr>
            <p:ph type="subTitle" idx="1" hasCustomPrompt="1"/>
          </p:nvPr>
        </p:nvSpPr>
        <p:spPr>
          <a:xfrm>
            <a:off x="457200" y="1390008"/>
            <a:ext cx="6400800" cy="430887"/>
          </a:xfrm>
        </p:spPr>
        <p:txBody>
          <a:bodyPr lIns="0" tIns="0" rIns="0" bIns="0">
            <a:sp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slide subtitle</a:t>
            </a:r>
            <a:endParaRPr lang="en-US" dirty="0"/>
          </a:p>
        </p:txBody>
      </p:sp>
      <p:sp>
        <p:nvSpPr>
          <p:cNvPr id="8" name="Title 1"/>
          <p:cNvSpPr>
            <a:spLocks noGrp="1"/>
          </p:cNvSpPr>
          <p:nvPr>
            <p:ph type="title" hasCustomPrompt="1"/>
          </p:nvPr>
        </p:nvSpPr>
        <p:spPr>
          <a:xfrm>
            <a:off x="457200" y="828900"/>
            <a:ext cx="8229600" cy="505736"/>
          </a:xfrm>
        </p:spPr>
        <p:txBody>
          <a:bodyPr/>
          <a:lstStyle/>
          <a:p>
            <a:r>
              <a:rPr lang="en-US" dirty="0" smtClean="0"/>
              <a:t>Click to edit slide title</a:t>
            </a:r>
            <a:endParaRPr lang="en-US" dirty="0"/>
          </a:p>
        </p:txBody>
      </p:sp>
      <p:cxnSp>
        <p:nvCxnSpPr>
          <p:cNvPr id="7" name="Straight Connector 6"/>
          <p:cNvCxnSpPr/>
          <p:nvPr userDrawn="1"/>
        </p:nvCxnSpPr>
        <p:spPr>
          <a:xfrm flipV="1">
            <a:off x="5520190" y="2037992"/>
            <a:ext cx="0" cy="2793847"/>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79129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
        <p:nvSpPr>
          <p:cNvPr id="3" name="Content Placeholder 2"/>
          <p:cNvSpPr>
            <a:spLocks noGrp="1"/>
          </p:cNvSpPr>
          <p:nvPr>
            <p:ph idx="1"/>
          </p:nvPr>
        </p:nvSpPr>
        <p:spPr>
          <a:xfrm>
            <a:off x="399472" y="1333500"/>
            <a:ext cx="8287328" cy="3771636"/>
          </a:xfrm>
          <a:prstGeom prst="rect">
            <a:avLst/>
          </a:prstGeom>
        </p:spPr>
        <p:txBody>
          <a:bodyPr/>
          <a:lstStyle>
            <a:lvl1pPr>
              <a:defRPr b="0" i="0">
                <a:solidFill>
                  <a:schemeClr val="tx1">
                    <a:lumMod val="65000"/>
                    <a:lumOff val="35000"/>
                  </a:schemeClr>
                </a:solidFill>
                <a:latin typeface="Helvetica Light"/>
                <a:cs typeface="Helvetica Light"/>
              </a:defRPr>
            </a:lvl1pPr>
            <a:lvl2pPr>
              <a:defRPr b="0" i="0">
                <a:solidFill>
                  <a:schemeClr val="tx1">
                    <a:lumMod val="65000"/>
                    <a:lumOff val="35000"/>
                  </a:schemeClr>
                </a:solidFill>
                <a:latin typeface="Helvetica Light"/>
                <a:cs typeface="Helvetica Light"/>
              </a:defRPr>
            </a:lvl2pPr>
            <a:lvl3pPr>
              <a:defRPr b="0" i="0">
                <a:solidFill>
                  <a:schemeClr val="tx1">
                    <a:lumMod val="65000"/>
                    <a:lumOff val="35000"/>
                  </a:schemeClr>
                </a:solidFill>
                <a:latin typeface="Helvetica Light"/>
                <a:cs typeface="Helvetica Light"/>
              </a:defRPr>
            </a:lvl3pPr>
            <a:lvl4pPr>
              <a:defRPr b="0" i="0">
                <a:solidFill>
                  <a:schemeClr val="tx1">
                    <a:lumMod val="65000"/>
                    <a:lumOff val="35000"/>
                  </a:schemeClr>
                </a:solidFill>
                <a:latin typeface="Helvetica Light"/>
                <a:cs typeface="Helvetica Light"/>
              </a:defRPr>
            </a:lvl4pPr>
            <a:lvl5pPr>
              <a:defRPr b="0" i="0">
                <a:solidFill>
                  <a:schemeClr val="tx1">
                    <a:lumMod val="65000"/>
                    <a:lumOff val="35000"/>
                  </a:schemeClr>
                </a:solidFill>
                <a:latin typeface="Helvetica Light"/>
                <a:cs typeface="Helvetica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399472" y="5296959"/>
            <a:ext cx="5620328" cy="304271"/>
          </a:xfrm>
          <a:prstGeom prst="rect">
            <a:avLst/>
          </a:prstGeom>
        </p:spPr>
        <p:txBody>
          <a:bodyPr lIns="0" anchor="ctr" anchorCtr="0"/>
          <a:lstStyle>
            <a:lvl1pPr>
              <a:defRPr sz="667" b="0" i="0">
                <a:solidFill>
                  <a:schemeClr val="bg1">
                    <a:lumMod val="75000"/>
                  </a:schemeClr>
                </a:solidFill>
                <a:latin typeface="Helvetica Light"/>
                <a:cs typeface="Helvetica Light"/>
              </a:defRPr>
            </a:lvl1pPr>
          </a:lstStyle>
          <a:p>
            <a:r>
              <a:rPr lang="en-US" smtClean="0">
                <a:solidFill>
                  <a:srgbClr val="FFFFFF">
                    <a:lumMod val="75000"/>
                  </a:srgbClr>
                </a:solidFill>
              </a:rPr>
              <a:t>Proprietary and Confidential</a:t>
            </a:r>
            <a:endParaRPr lang="en-US" dirty="0">
              <a:solidFill>
                <a:srgbClr val="FFFFFF">
                  <a:lumMod val="75000"/>
                </a:srgbClr>
              </a:solidFill>
            </a:endParaRPr>
          </a:p>
        </p:txBody>
      </p:sp>
      <p:sp>
        <p:nvSpPr>
          <p:cNvPr id="8" name="Title Placeholder 1"/>
          <p:cNvSpPr>
            <a:spLocks noGrp="1"/>
          </p:cNvSpPr>
          <p:nvPr>
            <p:ph type="title"/>
          </p:nvPr>
        </p:nvSpPr>
        <p:spPr>
          <a:xfrm>
            <a:off x="399472" y="342764"/>
            <a:ext cx="8229600" cy="856641"/>
          </a:xfrm>
          <a:prstGeom prst="rect">
            <a:avLst/>
          </a:prstGeom>
        </p:spPr>
        <p:txBody>
          <a:bodyPr vert="horz" lIns="0" tIns="45720" rIns="91440" bIns="45720" rtlCol="0" anchor="t"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516447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0" descr="Internal_logo_widescreen"/>
          <p:cNvPicPr>
            <a:picLocks noChangeAspect="1" noChangeArrowheads="1"/>
          </p:cNvPicPr>
          <p:nvPr/>
        </p:nvPicPr>
        <p:blipFill>
          <a:blip r:embed="rId2" cstate="print">
            <a:extLst>
              <a:ext uri="{28A0092B-C50C-407E-A947-70E740481C1C}">
                <a14:useLocalDpi xmlns:a14="http://schemas.microsoft.com/office/drawing/2010/main" val="0"/>
              </a:ext>
            </a:extLst>
          </a:blip>
          <a:srcRect t="13139" r="41936" b="13101"/>
          <a:stretch>
            <a:fillRect/>
          </a:stretch>
        </p:blipFill>
        <p:spPr bwMode="auto">
          <a:xfrm>
            <a:off x="5029200" y="1"/>
            <a:ext cx="4114800" cy="571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3" descr="IBMWatson_bl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1" y="465236"/>
            <a:ext cx="1755775" cy="267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8" descr="IBM_logo_bl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033006"/>
            <a:ext cx="609600" cy="274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34" name="Rectangle 2"/>
          <p:cNvSpPr>
            <a:spLocks noGrp="1" noChangeArrowheads="1"/>
          </p:cNvSpPr>
          <p:nvPr>
            <p:ph type="ctrTitle"/>
          </p:nvPr>
        </p:nvSpPr>
        <p:spPr>
          <a:xfrm>
            <a:off x="457200" y="1774594"/>
            <a:ext cx="5029200" cy="1226531"/>
          </a:xfrm>
        </p:spPr>
        <p:txBody>
          <a:bodyPr anchor="b"/>
          <a:lstStyle>
            <a:lvl1pPr>
              <a:lnSpc>
                <a:spcPct val="90000"/>
              </a:lnSpc>
              <a:defRPr sz="3600"/>
            </a:lvl1pPr>
          </a:lstStyle>
          <a:p>
            <a:r>
              <a:rPr lang="en-US" smtClean="0"/>
              <a:t>Click to edit Master title style</a:t>
            </a:r>
            <a:endParaRPr lang="en-US" dirty="0"/>
          </a:p>
        </p:txBody>
      </p:sp>
      <p:sp>
        <p:nvSpPr>
          <p:cNvPr id="18435" name="Rectangle 3"/>
          <p:cNvSpPr>
            <a:spLocks noGrp="1" noChangeArrowheads="1"/>
          </p:cNvSpPr>
          <p:nvPr>
            <p:ph type="subTitle" idx="1"/>
          </p:nvPr>
        </p:nvSpPr>
        <p:spPr>
          <a:xfrm>
            <a:off x="457200" y="3239029"/>
            <a:ext cx="5029200" cy="1459149"/>
          </a:xfrm>
        </p:spPr>
        <p:txBody>
          <a:bodyPr/>
          <a:lstStyle>
            <a:lvl1pPr marL="0" indent="0">
              <a:buFontTx/>
              <a:buNone/>
              <a:defRPr sz="1799" b="1">
                <a:solidFill>
                  <a:srgbClr val="00B2F2"/>
                </a:solidFill>
              </a:defRPr>
            </a:lvl1pPr>
          </a:lstStyle>
          <a:p>
            <a:r>
              <a:rPr lang="en-US" smtClean="0"/>
              <a:t>Click to edit Master subtitle style</a:t>
            </a:r>
            <a:endParaRPr lang="en-US" dirty="0"/>
          </a:p>
        </p:txBody>
      </p:sp>
      <p:sp>
        <p:nvSpPr>
          <p:cNvPr id="13" name="Footer Placeholder 12"/>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14" name="Slide Number Placeholder 13"/>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2309018020"/>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5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231560" indent="-231560">
              <a:defRPr lang="en-US" sz="1050" dirty="0" smtClean="0">
                <a:solidFill>
                  <a:srgbClr val="004266"/>
                </a:solidFill>
                <a:latin typeface="+mn-lt"/>
                <a:ea typeface="MS PGothic" pitchFamily="34" charset="-128"/>
                <a:cs typeface="ＭＳ Ｐゴシック" charset="0"/>
              </a:defRPr>
            </a:lvl1pPr>
            <a:lvl2pPr marL="685166" indent="-228389">
              <a:defRPr lang="en-US" sz="1050" dirty="0" smtClean="0">
                <a:solidFill>
                  <a:srgbClr val="004266"/>
                </a:solidFill>
                <a:latin typeface="+mn-lt"/>
                <a:ea typeface="MS PGothic" pitchFamily="34" charset="-128"/>
              </a:defRPr>
            </a:lvl2pPr>
            <a:lvl3pPr marL="1141943" indent="-228389">
              <a:defRPr lang="en-US" sz="1050" dirty="0" smtClean="0">
                <a:solidFill>
                  <a:schemeClr val="tx1"/>
                </a:solidFill>
                <a:latin typeface="+mn-lt"/>
                <a:ea typeface="MS PGothic" pitchFamily="34" charset="-128"/>
              </a:defRPr>
            </a:lvl3pPr>
            <a:lvl4pPr marL="2055497" marR="0" indent="-228389" algn="l" defTabSz="913554" rtl="0" eaLnBrk="1" fontAlgn="base" latinLnBrk="0" hangingPunct="1">
              <a:lnSpc>
                <a:spcPct val="100000"/>
              </a:lnSpc>
              <a:spcBef>
                <a:spcPct val="20000"/>
              </a:spcBef>
              <a:spcAft>
                <a:spcPct val="0"/>
              </a:spcAft>
              <a:buClrTx/>
              <a:buSzTx/>
              <a:tabLst/>
              <a:defRPr lang="en-US" sz="1050" dirty="0" smtClean="0">
                <a:solidFill>
                  <a:schemeClr val="tx1"/>
                </a:solidFill>
                <a:latin typeface="+mn-lt"/>
                <a:ea typeface="MS PGothic" pitchFamily="34" charset="-128"/>
              </a:defRPr>
            </a:lvl4pPr>
            <a:lvl5pPr marL="2009819" marR="0" indent="-228389" algn="l" defTabSz="913554" rtl="0" eaLnBrk="1" fontAlgn="base" latinLnBrk="0" hangingPunct="1">
              <a:lnSpc>
                <a:spcPct val="100000"/>
              </a:lnSpc>
              <a:spcBef>
                <a:spcPct val="20000"/>
              </a:spcBef>
              <a:spcAft>
                <a:spcPct val="0"/>
              </a:spcAft>
              <a:buClrTx/>
              <a:buSzTx/>
              <a:tabLst/>
              <a:defRPr lang="en-US" sz="1050" dirty="0" smtClean="0">
                <a:solidFill>
                  <a:schemeClr val="tx1"/>
                </a:solidFill>
                <a:latin typeface="+mn-lt"/>
                <a:ea typeface="MS PGothic" pitchFamily="34" charset="-128"/>
              </a:defRPr>
            </a:lvl5pPr>
            <a:lvl6pPr>
              <a:defRPr sz="900"/>
            </a:lvl6pPr>
          </a:lstStyle>
          <a:p>
            <a:pPr marL="231560" lvl="0" indent="-231560" algn="l" rtl="0" eaLnBrk="1" fontAlgn="base" hangingPunct="1">
              <a:spcBef>
                <a:spcPct val="20000"/>
              </a:spcBef>
              <a:spcAft>
                <a:spcPct val="0"/>
              </a:spcAft>
              <a:buChar char="•"/>
            </a:pPr>
            <a:r>
              <a:rPr lang="en-US" dirty="0" smtClean="0"/>
              <a:t>Click to edit Master text styles</a:t>
            </a:r>
          </a:p>
          <a:p>
            <a:pPr marL="231560" lvl="1" indent="-231560" algn="l" rtl="0" eaLnBrk="1" fontAlgn="base" hangingPunct="1">
              <a:spcBef>
                <a:spcPct val="20000"/>
              </a:spcBef>
              <a:spcAft>
                <a:spcPct val="0"/>
              </a:spcAft>
              <a:buChar char="•"/>
            </a:pPr>
            <a:r>
              <a:rPr lang="en-US" dirty="0" smtClean="0"/>
              <a:t>Second level</a:t>
            </a:r>
          </a:p>
          <a:p>
            <a:pPr marL="231560" lvl="2" indent="-231560" algn="l" rtl="0" eaLnBrk="1" fontAlgn="base" hangingPunct="1">
              <a:spcBef>
                <a:spcPct val="20000"/>
              </a:spcBef>
              <a:spcAft>
                <a:spcPct val="0"/>
              </a:spcAft>
              <a:buChar char="•"/>
            </a:pPr>
            <a:r>
              <a:rPr lang="en-US" dirty="0" smtClean="0"/>
              <a:t>Third level</a:t>
            </a:r>
          </a:p>
          <a:p>
            <a:pPr marL="231560" lvl="3" indent="-231560" algn="l" rtl="0" eaLnBrk="1" fontAlgn="base" hangingPunct="1">
              <a:spcBef>
                <a:spcPct val="20000"/>
              </a:spcBef>
              <a:spcAft>
                <a:spcPct val="0"/>
              </a:spcAft>
              <a:buChar char="•"/>
            </a:pPr>
            <a:r>
              <a:rPr lang="en-US" dirty="0" smtClean="0"/>
              <a:t>Fourth level</a:t>
            </a:r>
          </a:p>
          <a:p>
            <a:pPr marL="231560" lvl="4" indent="-231560" algn="l" rtl="0" eaLnBrk="1" fontAlgn="base" hangingPunct="1">
              <a:spcBef>
                <a:spcPct val="20000"/>
              </a:spcBef>
              <a:spcAft>
                <a:spcPct val="0"/>
              </a:spcAft>
              <a:buChar char="•"/>
            </a:pPr>
            <a:r>
              <a:rPr lang="en-US" dirty="0" smtClean="0"/>
              <a:t>Fifth level</a:t>
            </a:r>
          </a:p>
        </p:txBody>
      </p:sp>
      <p:sp>
        <p:nvSpPr>
          <p:cNvPr id="6" name="Footer Placeholder 5"/>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7" name="Slide Number Placeholder 6"/>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2808627650"/>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544"/>
            <a:ext cx="7772400" cy="1134893"/>
          </a:xfrm>
        </p:spPr>
        <p:txBody>
          <a:bodyPr anchor="t"/>
          <a:lstStyle>
            <a:lvl1pPr algn="l">
              <a:defRPr sz="33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423104"/>
            <a:ext cx="7772400" cy="1249440"/>
          </a:xfrm>
        </p:spPr>
        <p:txBody>
          <a:bodyPr anchor="b"/>
          <a:lstStyle>
            <a:lvl1pPr marL="0" indent="0">
              <a:buNone/>
              <a:defRPr sz="1800"/>
            </a:lvl1pPr>
            <a:lvl2pPr marL="456777" indent="0">
              <a:buNone/>
              <a:defRPr sz="1799"/>
            </a:lvl2pPr>
            <a:lvl3pPr marL="913554" indent="0">
              <a:buNone/>
              <a:defRPr sz="1598"/>
            </a:lvl3pPr>
            <a:lvl4pPr marL="1370331" indent="0">
              <a:buNone/>
              <a:defRPr sz="1399"/>
            </a:lvl4pPr>
            <a:lvl5pPr marL="1827108" indent="0">
              <a:buNone/>
              <a:defRPr sz="1399"/>
            </a:lvl5pPr>
            <a:lvl6pPr marL="2283886" indent="0">
              <a:buNone/>
              <a:defRPr sz="1399"/>
            </a:lvl6pPr>
            <a:lvl7pPr marL="2740663" indent="0">
              <a:buNone/>
              <a:defRPr sz="1399"/>
            </a:lvl7pPr>
            <a:lvl8pPr marL="3197440" indent="0">
              <a:buNone/>
              <a:defRPr sz="1399"/>
            </a:lvl8pPr>
            <a:lvl9pPr marL="3654217" indent="0">
              <a:buNone/>
              <a:defRPr sz="1399"/>
            </a:lvl9pPr>
          </a:lstStyle>
          <a:p>
            <a:pPr lvl="0"/>
            <a:r>
              <a:rPr lang="en-US" smtClean="0"/>
              <a:t>Click to edit Master text styles</a:t>
            </a:r>
          </a:p>
        </p:txBody>
      </p:sp>
      <p:sp>
        <p:nvSpPr>
          <p:cNvPr id="6" name="Footer Placeholder 5"/>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7" name="Slide Number Placeholder 6"/>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317204982"/>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5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198" y="1626563"/>
            <a:ext cx="4023360" cy="3552710"/>
          </a:xfrm>
        </p:spPr>
        <p:txBody>
          <a:bodyPr/>
          <a:lstStyle>
            <a:lvl1pPr marL="285486" indent="-285486">
              <a:buFont typeface="Arial" panose="020B0604020202020204" pitchFamily="34" charset="0"/>
              <a:buChar char="•"/>
              <a:defRPr sz="1050"/>
            </a:lvl1pPr>
            <a:lvl2pPr>
              <a:defRPr sz="1050"/>
            </a:lvl2pPr>
            <a:lvl3pPr>
              <a:defRPr sz="1050"/>
            </a:lvl3pPr>
            <a:lvl4pPr marL="1598720" marR="0" indent="-228389" algn="l" defTabSz="913554" rtl="0" eaLnBrk="1" fontAlgn="base" latinLnBrk="0" hangingPunct="1">
              <a:lnSpc>
                <a:spcPct val="100000"/>
              </a:lnSpc>
              <a:spcBef>
                <a:spcPct val="20000"/>
              </a:spcBef>
              <a:spcAft>
                <a:spcPct val="0"/>
              </a:spcAft>
              <a:buClrTx/>
              <a:buSzTx/>
              <a:tabLst/>
              <a:defRPr sz="1050"/>
            </a:lvl4pPr>
            <a:lvl5pPr marL="1827108" marR="0" indent="-228389" algn="l" defTabSz="913554" rtl="0" eaLnBrk="1" fontAlgn="base" latinLnBrk="0" hangingPunct="1">
              <a:lnSpc>
                <a:spcPct val="100000"/>
              </a:lnSpc>
              <a:spcBef>
                <a:spcPct val="20000"/>
              </a:spcBef>
              <a:spcAft>
                <a:spcPct val="0"/>
              </a:spcAft>
              <a:buClrTx/>
              <a:buSzTx/>
              <a:tabLst/>
              <a:defRPr sz="1050" baseline="0"/>
            </a:lvl5pPr>
            <a:lvl6pPr>
              <a:defRPr sz="1799"/>
            </a:lvl6pPr>
            <a:lvl7pPr>
              <a:defRPr sz="1799"/>
            </a:lvl7pPr>
            <a:lvl8pPr>
              <a:defRPr sz="1799"/>
            </a:lvl8pPr>
            <a:lvl9pPr>
              <a:defRPr sz="17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4739640" y="1626563"/>
            <a:ext cx="4023360" cy="3552710"/>
          </a:xfrm>
        </p:spPr>
        <p:txBody>
          <a:bodyPr/>
          <a:lstStyle>
            <a:lvl1pPr marL="456777" indent="-456777">
              <a:buFont typeface="Arial" panose="020B0604020202020204" pitchFamily="34" charset="0"/>
              <a:buChar char="•"/>
              <a:defRPr sz="1050"/>
            </a:lvl1pPr>
            <a:lvl2pPr>
              <a:defRPr sz="1050"/>
            </a:lvl2pPr>
            <a:lvl3pPr>
              <a:defRPr sz="1050"/>
            </a:lvl3pPr>
            <a:lvl4pPr marL="1598720" marR="0" indent="-228389" algn="l" defTabSz="913554" rtl="0" eaLnBrk="1" fontAlgn="base" latinLnBrk="0" hangingPunct="1">
              <a:lnSpc>
                <a:spcPct val="100000"/>
              </a:lnSpc>
              <a:spcBef>
                <a:spcPct val="20000"/>
              </a:spcBef>
              <a:spcAft>
                <a:spcPct val="0"/>
              </a:spcAft>
              <a:buClrTx/>
              <a:buSzTx/>
              <a:tabLst/>
              <a:defRPr sz="1050"/>
            </a:lvl4pPr>
            <a:lvl5pPr marL="1827108" marR="0" indent="-228389" algn="l" defTabSz="913554" rtl="0" eaLnBrk="1" fontAlgn="base" latinLnBrk="0" hangingPunct="1">
              <a:lnSpc>
                <a:spcPct val="100000"/>
              </a:lnSpc>
              <a:spcBef>
                <a:spcPct val="20000"/>
              </a:spcBef>
              <a:spcAft>
                <a:spcPct val="0"/>
              </a:spcAft>
              <a:buClrTx/>
              <a:buSzTx/>
              <a:tabLst/>
              <a:defRPr sz="1050"/>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Footer Placeholder 6"/>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8" name="Slide Number Placeholder 7"/>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3502374796"/>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699455"/>
            <a:ext cx="8229600" cy="375316"/>
          </a:xfrm>
        </p:spPr>
        <p:txBody>
          <a:bodyPr/>
          <a:lstStyle>
            <a:lvl1pPr>
              <a:defRPr sz="15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279399"/>
            <a:ext cx="4040188" cy="532202"/>
          </a:xfrm>
        </p:spPr>
        <p:txBody>
          <a:bodyPr anchor="b"/>
          <a:lstStyle>
            <a:lvl1pPr marL="0" indent="0">
              <a:buNone/>
              <a:defRPr sz="1200" b="1"/>
            </a:lvl1pPr>
            <a:lvl2pPr marL="456777" indent="0">
              <a:buNone/>
              <a:defRPr sz="1998" b="1"/>
            </a:lvl2pPr>
            <a:lvl3pPr marL="913554" indent="0">
              <a:buNone/>
              <a:defRPr sz="1799" b="1"/>
            </a:lvl3pPr>
            <a:lvl4pPr marL="1370331" indent="0">
              <a:buNone/>
              <a:defRPr sz="1598" b="1"/>
            </a:lvl4pPr>
            <a:lvl5pPr marL="1827108" indent="0">
              <a:buNone/>
              <a:defRPr sz="1598" b="1"/>
            </a:lvl5pPr>
            <a:lvl6pPr marL="2283886" indent="0">
              <a:buNone/>
              <a:defRPr sz="1598" b="1"/>
            </a:lvl6pPr>
            <a:lvl7pPr marL="2740663" indent="0">
              <a:buNone/>
              <a:defRPr sz="1598" b="1"/>
            </a:lvl7pPr>
            <a:lvl8pPr marL="3197440" indent="0">
              <a:buNone/>
              <a:defRPr sz="1598" b="1"/>
            </a:lvl8pPr>
            <a:lvl9pPr marL="3654217" indent="0">
              <a:buNone/>
              <a:defRPr sz="1598" b="1"/>
            </a:lvl9pPr>
          </a:lstStyle>
          <a:p>
            <a:pPr lvl="0"/>
            <a:r>
              <a:rPr lang="en-US" smtClean="0"/>
              <a:t>Click to edit Master text styles</a:t>
            </a:r>
          </a:p>
        </p:txBody>
      </p:sp>
      <p:sp>
        <p:nvSpPr>
          <p:cNvPr id="4" name="Content Placeholder 3"/>
          <p:cNvSpPr>
            <a:spLocks noGrp="1"/>
          </p:cNvSpPr>
          <p:nvPr>
            <p:ph sz="half" idx="2"/>
          </p:nvPr>
        </p:nvSpPr>
        <p:spPr>
          <a:xfrm>
            <a:off x="457200" y="1811600"/>
            <a:ext cx="4040188" cy="3293659"/>
          </a:xfrm>
        </p:spPr>
        <p:txBody>
          <a:bodyPr/>
          <a:lstStyle>
            <a:lvl1pPr>
              <a:defRPr sz="1050"/>
            </a:lvl1pPr>
            <a:lvl2pPr>
              <a:defRPr sz="1050"/>
            </a:lvl2pPr>
            <a:lvl3pPr>
              <a:defRPr sz="1050"/>
            </a:lvl3pPr>
            <a:lvl4pPr>
              <a:defRPr sz="1050"/>
            </a:lvl4pPr>
            <a:lvl5pPr>
              <a:defRPr lang="en-US" sz="1050" dirty="0">
                <a:solidFill>
                  <a:schemeClr val="tx1"/>
                </a:solidFill>
                <a:latin typeface="+mn-lt"/>
                <a:ea typeface="MS PGothic" pitchFamily="34" charset="-128"/>
              </a:defRPr>
            </a:lvl5pPr>
            <a:lvl6pPr>
              <a:defRPr sz="1598"/>
            </a:lvl6pPr>
            <a:lvl7pPr>
              <a:defRPr sz="1598"/>
            </a:lvl7pPr>
            <a:lvl8pPr>
              <a:defRPr sz="1598"/>
            </a:lvl8pPr>
            <a:lvl9pPr>
              <a:defRPr sz="1598"/>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6" y="1279399"/>
            <a:ext cx="4041775" cy="532202"/>
          </a:xfrm>
        </p:spPr>
        <p:txBody>
          <a:bodyPr anchor="b"/>
          <a:lstStyle>
            <a:lvl1pPr marL="0" indent="0">
              <a:buNone/>
              <a:defRPr sz="1200" b="1"/>
            </a:lvl1pPr>
            <a:lvl2pPr marL="456777" indent="0">
              <a:buNone/>
              <a:defRPr sz="1998" b="1"/>
            </a:lvl2pPr>
            <a:lvl3pPr marL="913554" indent="0">
              <a:buNone/>
              <a:defRPr sz="1799" b="1"/>
            </a:lvl3pPr>
            <a:lvl4pPr marL="1370331" indent="0">
              <a:buNone/>
              <a:defRPr sz="1598" b="1"/>
            </a:lvl4pPr>
            <a:lvl5pPr marL="1827108" indent="0">
              <a:buNone/>
              <a:defRPr sz="1598" b="1"/>
            </a:lvl5pPr>
            <a:lvl6pPr marL="2283886" indent="0">
              <a:buNone/>
              <a:defRPr sz="1598" b="1"/>
            </a:lvl6pPr>
            <a:lvl7pPr marL="2740663" indent="0">
              <a:buNone/>
              <a:defRPr sz="1598" b="1"/>
            </a:lvl7pPr>
            <a:lvl8pPr marL="3197440" indent="0">
              <a:buNone/>
              <a:defRPr sz="1598" b="1"/>
            </a:lvl8pPr>
            <a:lvl9pPr marL="3654217" indent="0">
              <a:buNone/>
              <a:defRPr sz="1598" b="1"/>
            </a:lvl9pPr>
          </a:lstStyle>
          <a:p>
            <a:pPr lvl="0"/>
            <a:r>
              <a:rPr lang="en-US" smtClean="0"/>
              <a:t>Click to edit Master text styles</a:t>
            </a:r>
          </a:p>
        </p:txBody>
      </p:sp>
      <p:sp>
        <p:nvSpPr>
          <p:cNvPr id="6" name="Content Placeholder 5"/>
          <p:cNvSpPr>
            <a:spLocks noGrp="1"/>
          </p:cNvSpPr>
          <p:nvPr>
            <p:ph sz="quarter" idx="4"/>
          </p:nvPr>
        </p:nvSpPr>
        <p:spPr>
          <a:xfrm>
            <a:off x="4645026" y="1811600"/>
            <a:ext cx="4041775" cy="3293659"/>
          </a:xfrm>
        </p:spPr>
        <p:txBody>
          <a:bodyPr/>
          <a:lstStyle>
            <a:lvl1pPr>
              <a:defRPr sz="1050"/>
            </a:lvl1pPr>
            <a:lvl2pPr>
              <a:defRPr sz="1050"/>
            </a:lvl2pPr>
            <a:lvl3pPr>
              <a:defRPr sz="1050"/>
            </a:lvl3pPr>
            <a:lvl4pPr>
              <a:defRPr sz="1050"/>
            </a:lvl4pPr>
            <a:lvl5pPr>
              <a:defRPr sz="1050"/>
            </a:lvl5pPr>
            <a:lvl6pPr>
              <a:defRPr sz="1598"/>
            </a:lvl6pPr>
            <a:lvl7pPr>
              <a:defRPr sz="1598"/>
            </a:lvl7pPr>
            <a:lvl8pPr>
              <a:defRPr sz="1598"/>
            </a:lvl8pPr>
            <a:lvl9pPr>
              <a:defRPr sz="159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Footer Placeholder 8"/>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10" name="Slide Number Placeholder 9"/>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2508415736"/>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3141"/>
            <a:ext cx="8305800" cy="355976"/>
          </a:xfrm>
        </p:spPr>
        <p:txBody>
          <a:bodyPr/>
          <a:lstStyle>
            <a:lvl1pPr>
              <a:defRPr sz="1500"/>
            </a:lvl1pPr>
          </a:lstStyle>
          <a:p>
            <a:r>
              <a:rPr lang="en-US" dirty="0" smtClean="0"/>
              <a:t>Click to edit Master title style</a:t>
            </a:r>
            <a:endParaRPr lang="en-US" dirty="0"/>
          </a:p>
        </p:txBody>
      </p:sp>
      <p:sp>
        <p:nvSpPr>
          <p:cNvPr id="5" name="Footer Placeholder 4"/>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6" name="Slide Number Placeholder 5"/>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954147520"/>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5" name="Slide Number Placeholder 4"/>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2734752353"/>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716513"/>
            <a:ext cx="3008313" cy="480060"/>
          </a:xfrm>
        </p:spPr>
        <p:txBody>
          <a:bodyPr anchor="b"/>
          <a:lstStyle>
            <a:lvl1pPr algn="l">
              <a:defRPr sz="15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716513"/>
            <a:ext cx="5111750" cy="4388746"/>
          </a:xfrm>
        </p:spPr>
        <p:txBody>
          <a:bodyPr/>
          <a:lstStyle>
            <a:lvl1pPr>
              <a:defRPr sz="1050"/>
            </a:lvl1pPr>
            <a:lvl2pPr>
              <a:defRPr sz="1050"/>
            </a:lvl2pPr>
            <a:lvl3pPr>
              <a:defRPr sz="1050"/>
            </a:lvl3pPr>
            <a:lvl4pPr>
              <a:defRPr sz="1050"/>
            </a:lvl4pPr>
            <a:lvl5pPr>
              <a:defRPr sz="1050"/>
            </a:lvl5pPr>
            <a:lvl6pPr>
              <a:defRPr sz="1998"/>
            </a:lvl6pPr>
            <a:lvl7pPr>
              <a:defRPr sz="1998"/>
            </a:lvl7pPr>
            <a:lvl8pPr>
              <a:defRPr sz="1998"/>
            </a:lvl8pPr>
            <a:lvl9pPr>
              <a:defRPr sz="199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196574"/>
            <a:ext cx="3008313" cy="3908686"/>
          </a:xfrm>
        </p:spPr>
        <p:txBody>
          <a:bodyPr/>
          <a:lstStyle>
            <a:lvl1pPr marL="0" indent="0">
              <a:buNone/>
              <a:defRPr sz="1200"/>
            </a:lvl1pPr>
            <a:lvl2pPr marL="456777" indent="0">
              <a:buNone/>
              <a:defRPr sz="1199"/>
            </a:lvl2pPr>
            <a:lvl3pPr marL="913554" indent="0">
              <a:buNone/>
              <a:defRPr sz="999"/>
            </a:lvl3pPr>
            <a:lvl4pPr marL="1370331" indent="0">
              <a:buNone/>
              <a:defRPr sz="899"/>
            </a:lvl4pPr>
            <a:lvl5pPr marL="1827108" indent="0">
              <a:buNone/>
              <a:defRPr sz="899"/>
            </a:lvl5pPr>
            <a:lvl6pPr marL="2283886" indent="0">
              <a:buNone/>
              <a:defRPr sz="899"/>
            </a:lvl6pPr>
            <a:lvl7pPr marL="2740663" indent="0">
              <a:buNone/>
              <a:defRPr sz="899"/>
            </a:lvl7pPr>
            <a:lvl8pPr marL="3197440" indent="0">
              <a:buNone/>
              <a:defRPr sz="899"/>
            </a:lvl8pPr>
            <a:lvl9pPr marL="3654217" indent="0">
              <a:buNone/>
              <a:defRPr sz="899"/>
            </a:lvl9pPr>
          </a:lstStyle>
          <a:p>
            <a:pPr lvl="0"/>
            <a:r>
              <a:rPr lang="en-US" smtClean="0"/>
              <a:t>Click to edit Master text styles</a:t>
            </a:r>
          </a:p>
        </p:txBody>
      </p:sp>
      <p:sp>
        <p:nvSpPr>
          <p:cNvPr id="7" name="Footer Placeholder 6"/>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8" name="Slide Number Placeholder 7"/>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3949901521"/>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323"/>
            <a:ext cx="5486400" cy="472285"/>
          </a:xfrm>
        </p:spPr>
        <p:txBody>
          <a:bodyPr anchor="b"/>
          <a:lstStyle>
            <a:lvl1pPr algn="l">
              <a:defRPr sz="1998" b="1"/>
            </a:lvl1pPr>
          </a:lstStyle>
          <a:p>
            <a:r>
              <a:rPr lang="en-US" smtClean="0"/>
              <a:t>Click to edit Master title style</a:t>
            </a:r>
            <a:endParaRPr lang="en-US"/>
          </a:p>
        </p:txBody>
      </p:sp>
      <p:sp>
        <p:nvSpPr>
          <p:cNvPr id="3" name="Picture Placeholder 2"/>
          <p:cNvSpPr>
            <a:spLocks noGrp="1"/>
          </p:cNvSpPr>
          <p:nvPr>
            <p:ph type="pic" idx="1"/>
          </p:nvPr>
        </p:nvSpPr>
        <p:spPr>
          <a:xfrm>
            <a:off x="1792288" y="707984"/>
            <a:ext cx="5486400" cy="3232423"/>
          </a:xfrm>
        </p:spPr>
        <p:txBody>
          <a:bodyPr/>
          <a:lstStyle>
            <a:lvl1pPr marL="0" indent="0">
              <a:buNone/>
              <a:defRPr sz="3197"/>
            </a:lvl1pPr>
            <a:lvl2pPr marL="456777" indent="0">
              <a:buNone/>
              <a:defRPr sz="2798"/>
            </a:lvl2pPr>
            <a:lvl3pPr marL="913554" indent="0">
              <a:buNone/>
              <a:defRPr sz="2398"/>
            </a:lvl3pPr>
            <a:lvl4pPr marL="1370331" indent="0">
              <a:buNone/>
              <a:defRPr sz="1998"/>
            </a:lvl4pPr>
            <a:lvl5pPr marL="1827108" indent="0">
              <a:buNone/>
              <a:defRPr sz="1998"/>
            </a:lvl5pPr>
            <a:lvl6pPr marL="2283886" indent="0">
              <a:buNone/>
              <a:defRPr sz="1998"/>
            </a:lvl6pPr>
            <a:lvl7pPr marL="2740663" indent="0">
              <a:buNone/>
              <a:defRPr sz="1998"/>
            </a:lvl7pPr>
            <a:lvl8pPr marL="3197440" indent="0">
              <a:buNone/>
              <a:defRPr sz="1998"/>
            </a:lvl8pPr>
            <a:lvl9pPr marL="3654217" indent="0">
              <a:buNone/>
              <a:defRPr sz="1998"/>
            </a:lvl9pPr>
          </a:lstStyle>
          <a:p>
            <a:pPr lvl="0"/>
            <a:r>
              <a:rPr lang="en-US" noProof="0" smtClean="0"/>
              <a:t>Click icon to add picture</a:t>
            </a:r>
          </a:p>
        </p:txBody>
      </p:sp>
      <p:sp>
        <p:nvSpPr>
          <p:cNvPr id="4" name="Text Placeholder 3"/>
          <p:cNvSpPr>
            <a:spLocks noGrp="1"/>
          </p:cNvSpPr>
          <p:nvPr>
            <p:ph type="body" sz="half" idx="2"/>
          </p:nvPr>
        </p:nvSpPr>
        <p:spPr>
          <a:xfrm>
            <a:off x="1792288" y="4472609"/>
            <a:ext cx="5486400" cy="671421"/>
          </a:xfrm>
        </p:spPr>
        <p:txBody>
          <a:bodyPr/>
          <a:lstStyle>
            <a:lvl1pPr marL="0" indent="0">
              <a:buNone/>
              <a:defRPr sz="1399"/>
            </a:lvl1pPr>
            <a:lvl2pPr marL="456777" indent="0">
              <a:buNone/>
              <a:defRPr sz="1199"/>
            </a:lvl2pPr>
            <a:lvl3pPr marL="913554" indent="0">
              <a:buNone/>
              <a:defRPr sz="999"/>
            </a:lvl3pPr>
            <a:lvl4pPr marL="1370331" indent="0">
              <a:buNone/>
              <a:defRPr sz="899"/>
            </a:lvl4pPr>
            <a:lvl5pPr marL="1827108" indent="0">
              <a:buNone/>
              <a:defRPr sz="899"/>
            </a:lvl5pPr>
            <a:lvl6pPr marL="2283886" indent="0">
              <a:buNone/>
              <a:defRPr sz="899"/>
            </a:lvl6pPr>
            <a:lvl7pPr marL="2740663" indent="0">
              <a:buNone/>
              <a:defRPr sz="899"/>
            </a:lvl7pPr>
            <a:lvl8pPr marL="3197440" indent="0">
              <a:buNone/>
              <a:defRPr sz="899"/>
            </a:lvl8pPr>
            <a:lvl9pPr marL="3654217" indent="0">
              <a:buNone/>
              <a:defRPr sz="899"/>
            </a:lvl9pPr>
          </a:lstStyle>
          <a:p>
            <a:pPr lvl="0"/>
            <a:r>
              <a:rPr lang="en-US" smtClean="0"/>
              <a:t>Click to edit Master text styles</a:t>
            </a:r>
          </a:p>
        </p:txBody>
      </p:sp>
      <p:sp>
        <p:nvSpPr>
          <p:cNvPr id="7" name="Footer Placeholder 6"/>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8" name="Slide Number Placeholder 7"/>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352090066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 2Col - Graphic on Right">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457200" y="1390008"/>
            <a:ext cx="6400800" cy="430887"/>
          </a:xfrm>
        </p:spPr>
        <p:txBody>
          <a:bodyPr lIns="0" tIns="0" rIns="0" bIns="0">
            <a:sp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slide subtitle</a:t>
            </a:r>
            <a:endParaRPr lang="en-US" dirty="0"/>
          </a:p>
        </p:txBody>
      </p:sp>
      <p:sp>
        <p:nvSpPr>
          <p:cNvPr id="8" name="Title 1"/>
          <p:cNvSpPr>
            <a:spLocks noGrp="1"/>
          </p:cNvSpPr>
          <p:nvPr>
            <p:ph type="title" hasCustomPrompt="1"/>
          </p:nvPr>
        </p:nvSpPr>
        <p:spPr>
          <a:xfrm>
            <a:off x="457200" y="828900"/>
            <a:ext cx="8229600" cy="505736"/>
          </a:xfrm>
        </p:spPr>
        <p:txBody>
          <a:bodyPr/>
          <a:lstStyle/>
          <a:p>
            <a:r>
              <a:rPr lang="en-US" dirty="0" smtClean="0"/>
              <a:t>Click to edit slide title</a:t>
            </a:r>
            <a:endParaRPr lang="en-US" dirty="0"/>
          </a:p>
        </p:txBody>
      </p:sp>
      <p:sp>
        <p:nvSpPr>
          <p:cNvPr id="9" name="Content Placeholder 3"/>
          <p:cNvSpPr>
            <a:spLocks noGrp="1"/>
          </p:cNvSpPr>
          <p:nvPr>
            <p:ph sz="quarter" idx="10" hasCustomPrompt="1"/>
          </p:nvPr>
        </p:nvSpPr>
        <p:spPr>
          <a:xfrm>
            <a:off x="471945" y="2100109"/>
            <a:ext cx="2812545" cy="2673343"/>
          </a:xfrm>
        </p:spPr>
        <p:txBody>
          <a:bodyPr lIns="0">
            <a:normAutofit/>
          </a:bodyPr>
          <a:lstStyle>
            <a:lvl1pPr marL="0" indent="-201168">
              <a:buClr>
                <a:schemeClr val="accent2"/>
              </a:buClr>
              <a:defRPr sz="1600" baseline="0"/>
            </a:lvl1pPr>
            <a:lvl2pPr>
              <a:defRPr sz="2600"/>
            </a:lvl2pPr>
            <a:lvl3pPr>
              <a:defRPr sz="2200"/>
            </a:lvl3pPr>
            <a:lvl4pPr>
              <a:defRPr sz="1800"/>
            </a:lvl4pPr>
            <a:lvl5pPr>
              <a:defRPr sz="1800"/>
            </a:lvl5pPr>
          </a:lstStyle>
          <a:p>
            <a:pPr lvl="0"/>
            <a:r>
              <a:rPr lang="en-US" dirty="0" smtClean="0"/>
              <a:t>Click to edit bulleted text</a:t>
            </a:r>
          </a:p>
          <a:p>
            <a:pPr lvl="0"/>
            <a:r>
              <a:rPr lang="en-US" dirty="0" smtClean="0"/>
              <a:t>Click to edit bulleted text</a:t>
            </a:r>
          </a:p>
        </p:txBody>
      </p:sp>
      <p:cxnSp>
        <p:nvCxnSpPr>
          <p:cNvPr id="10" name="Straight Connector 9"/>
          <p:cNvCxnSpPr/>
          <p:nvPr userDrawn="1"/>
        </p:nvCxnSpPr>
        <p:spPr>
          <a:xfrm flipV="1">
            <a:off x="3453158" y="2037992"/>
            <a:ext cx="0" cy="2793847"/>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120729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7" name="Slide Number Placeholder 6"/>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551027644"/>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851172"/>
            <a:ext cx="2057400" cy="42540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851172"/>
            <a:ext cx="6019800" cy="42540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7" name="Slide Number Placeholder 6"/>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2363532593"/>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714694"/>
            <a:ext cx="8229600" cy="355976"/>
          </a:xfrm>
        </p:spPr>
        <p:txBody>
          <a:bodyPr/>
          <a:lstStyle>
            <a:lvl1pPr>
              <a:defRPr sz="2400"/>
            </a:lvl1pPr>
          </a:lstStyle>
          <a:p>
            <a:r>
              <a:rPr lang="en-US" smtClean="0"/>
              <a:t>Click to edit Master title style</a:t>
            </a:r>
            <a:endParaRPr lang="en-US" dirty="0"/>
          </a:p>
        </p:txBody>
      </p:sp>
      <p:sp>
        <p:nvSpPr>
          <p:cNvPr id="3" name="Text Placeholder 2"/>
          <p:cNvSpPr>
            <a:spLocks noGrp="1"/>
          </p:cNvSpPr>
          <p:nvPr>
            <p:ph type="body" sz="half" idx="1"/>
          </p:nvPr>
        </p:nvSpPr>
        <p:spPr>
          <a:xfrm>
            <a:off x="457200" y="1572438"/>
            <a:ext cx="4023360" cy="355271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hart Placeholder 3"/>
          <p:cNvSpPr>
            <a:spLocks noGrp="1"/>
          </p:cNvSpPr>
          <p:nvPr>
            <p:ph type="chart" sz="half" idx="2"/>
          </p:nvPr>
        </p:nvSpPr>
        <p:spPr>
          <a:xfrm>
            <a:off x="4663440" y="1572438"/>
            <a:ext cx="4023360" cy="3552710"/>
          </a:xfrm>
        </p:spPr>
        <p:txBody>
          <a:bodyPr/>
          <a:lstStyle/>
          <a:p>
            <a:pPr lvl="0"/>
            <a:r>
              <a:rPr lang="en-US" noProof="0" smtClean="0"/>
              <a:t>Click icon to add chart</a:t>
            </a:r>
            <a:endParaRPr lang="en-US" noProof="0" dirty="0" smtClean="0"/>
          </a:p>
        </p:txBody>
      </p:sp>
      <p:sp>
        <p:nvSpPr>
          <p:cNvPr id="7" name="Footer Placeholder 6"/>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8" name="Slide Number Placeholder 7"/>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124157714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621">
          <p15:clr>
            <a:srgbClr val="FBAE40"/>
          </p15:clr>
        </p15:guide>
        <p15:guide id="2" pos="288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9" name="Rectangle 8"/>
          <p:cNvSpPr/>
          <p:nvPr userDrawn="1"/>
        </p:nvSpPr>
        <p:spPr>
          <a:xfrm>
            <a:off x="457200" y="1333500"/>
            <a:ext cx="3886200" cy="304271"/>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defTabSz="685800">
              <a:defRPr/>
            </a:pPr>
            <a:r>
              <a:rPr lang="en-US" sz="1050" b="1" dirty="0">
                <a:solidFill>
                  <a:srgbClr val="FFFFFF"/>
                </a:solidFill>
                <a:cs typeface="Arial" pitchFamily="34" charset="0"/>
              </a:rPr>
              <a:t>Capabilities</a:t>
            </a:r>
          </a:p>
        </p:txBody>
      </p:sp>
      <p:sp>
        <p:nvSpPr>
          <p:cNvPr id="10" name="Rectangle 9"/>
          <p:cNvSpPr/>
          <p:nvPr userDrawn="1"/>
        </p:nvSpPr>
        <p:spPr>
          <a:xfrm>
            <a:off x="4876800" y="1333500"/>
            <a:ext cx="3886200" cy="304271"/>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defTabSz="685800">
              <a:defRPr/>
            </a:pPr>
            <a:r>
              <a:rPr lang="en-US" sz="1050" b="1" dirty="0">
                <a:solidFill>
                  <a:srgbClr val="FFFFFF"/>
                </a:solidFill>
                <a:cs typeface="Arial" pitchFamily="34" charset="0"/>
              </a:rPr>
              <a:t>Key Value Proposition</a:t>
            </a:r>
          </a:p>
        </p:txBody>
      </p:sp>
      <p:sp>
        <p:nvSpPr>
          <p:cNvPr id="11" name="Isosceles Triangle 10"/>
          <p:cNvSpPr>
            <a:spLocks noChangeArrowheads="1"/>
          </p:cNvSpPr>
          <p:nvPr userDrawn="1"/>
        </p:nvSpPr>
        <p:spPr bwMode="auto">
          <a:xfrm rot="5400000">
            <a:off x="3990314" y="1838987"/>
            <a:ext cx="1239573" cy="228600"/>
          </a:xfrm>
          <a:prstGeom prst="triangle">
            <a:avLst>
              <a:gd name="adj" fmla="val 50000"/>
            </a:avLst>
          </a:prstGeom>
          <a:solidFill>
            <a:srgbClr val="BFBFBF"/>
          </a:solidFill>
          <a:ln>
            <a:noFill/>
          </a:ln>
          <a:effectLst>
            <a:outerShdw blurRad="63500" dist="23000" dir="5400000" rotWithShape="0">
              <a:srgbClr val="00000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defTabSz="685800">
              <a:defRPr/>
            </a:pPr>
            <a:endParaRPr lang="en-US" sz="1350">
              <a:solidFill>
                <a:srgbClr val="FFFFFF"/>
              </a:solidFill>
              <a:cs typeface="Arial" pitchFamily="34" charset="0"/>
            </a:endParaRPr>
          </a:p>
        </p:txBody>
      </p:sp>
      <p:sp>
        <p:nvSpPr>
          <p:cNvPr id="13" name="Rectangle 12"/>
          <p:cNvSpPr/>
          <p:nvPr userDrawn="1"/>
        </p:nvSpPr>
        <p:spPr>
          <a:xfrm>
            <a:off x="4648200" y="2794001"/>
            <a:ext cx="4114800" cy="304271"/>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defTabSz="685800">
              <a:defRPr/>
            </a:pPr>
            <a:r>
              <a:rPr lang="en-US" sz="1050" b="1" dirty="0">
                <a:solidFill>
                  <a:srgbClr val="FFFFFF"/>
                </a:solidFill>
                <a:cs typeface="Arial" pitchFamily="34" charset="0"/>
              </a:rPr>
              <a:t>Market References</a:t>
            </a:r>
          </a:p>
        </p:txBody>
      </p:sp>
      <p:sp>
        <p:nvSpPr>
          <p:cNvPr id="14" name="Rectangle 13"/>
          <p:cNvSpPr/>
          <p:nvPr userDrawn="1"/>
        </p:nvSpPr>
        <p:spPr>
          <a:xfrm>
            <a:off x="457200" y="2794001"/>
            <a:ext cx="4114800" cy="304271"/>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defTabSz="685800">
              <a:defRPr/>
            </a:pPr>
            <a:r>
              <a:rPr lang="en-US" sz="1050" b="1" dirty="0">
                <a:solidFill>
                  <a:srgbClr val="FFFFFF"/>
                </a:solidFill>
                <a:cs typeface="Arial" pitchFamily="34" charset="0"/>
              </a:rPr>
              <a:t>Use Case by Industry</a:t>
            </a:r>
          </a:p>
        </p:txBody>
      </p:sp>
      <p:sp>
        <p:nvSpPr>
          <p:cNvPr id="15" name="Rectangle 14"/>
          <p:cNvSpPr/>
          <p:nvPr userDrawn="1"/>
        </p:nvSpPr>
        <p:spPr>
          <a:xfrm>
            <a:off x="4648200" y="4254501"/>
            <a:ext cx="4114800" cy="304271"/>
          </a:xfrm>
          <a:prstGeom prst="rect">
            <a:avLst/>
          </a:prstGeom>
          <a:solidFill>
            <a:schemeClr val="bg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pPr defTabSz="685800">
              <a:defRPr/>
            </a:pPr>
            <a:r>
              <a:rPr lang="en-US" sz="1050" b="1" dirty="0">
                <a:solidFill>
                  <a:srgbClr val="FFFFFF"/>
                </a:solidFill>
                <a:cs typeface="Arial" pitchFamily="34" charset="0"/>
              </a:rPr>
              <a:t>Conversation Starters</a:t>
            </a:r>
          </a:p>
        </p:txBody>
      </p:sp>
      <p:sp>
        <p:nvSpPr>
          <p:cNvPr id="2" name="Title 1"/>
          <p:cNvSpPr>
            <a:spLocks noGrp="1"/>
          </p:cNvSpPr>
          <p:nvPr>
            <p:ph type="title"/>
          </p:nvPr>
        </p:nvSpPr>
        <p:spPr>
          <a:xfrm>
            <a:off x="1828800" y="317501"/>
            <a:ext cx="5029200" cy="338667"/>
          </a:xfrm>
        </p:spPr>
        <p:txBody>
          <a:bodyPr/>
          <a:lstStyle>
            <a:lvl1pPr algn="ctr">
              <a:defRPr sz="1500">
                <a:latin typeface="Arial" pitchFamily="34" charset="0"/>
                <a:cs typeface="Arial" pitchFamily="34" charset="0"/>
              </a:defRPr>
            </a:lvl1pPr>
          </a:lstStyle>
          <a:p>
            <a:r>
              <a:rPr lang="en-US" dirty="0" smtClean="0"/>
              <a:t>Click to edit Master title style</a:t>
            </a:r>
            <a:endParaRPr lang="en-US" dirty="0"/>
          </a:p>
        </p:txBody>
      </p:sp>
      <p:sp>
        <p:nvSpPr>
          <p:cNvPr id="8" name="Text Placeholder 4"/>
          <p:cNvSpPr>
            <a:spLocks noGrp="1"/>
          </p:cNvSpPr>
          <p:nvPr>
            <p:ph type="body" sz="quarter" idx="12"/>
          </p:nvPr>
        </p:nvSpPr>
        <p:spPr>
          <a:xfrm>
            <a:off x="457200" y="1638300"/>
            <a:ext cx="3886200" cy="1066800"/>
          </a:xfrm>
        </p:spPr>
        <p:txBody>
          <a:bodyPr/>
          <a:lstStyle>
            <a:lvl1pPr>
              <a:defRPr sz="750">
                <a:latin typeface="Arial" pitchFamily="34" charset="0"/>
                <a:cs typeface="Arial" pitchFamily="34" charset="0"/>
              </a:defRPr>
            </a:lvl1pPr>
            <a:lvl2pPr>
              <a:defRPr sz="750">
                <a:latin typeface="Arial" pitchFamily="34" charset="0"/>
                <a:cs typeface="Arial" pitchFamily="34" charset="0"/>
              </a:defRPr>
            </a:lvl2pPr>
            <a:lvl3pPr>
              <a:defRPr sz="750">
                <a:latin typeface="Arial" pitchFamily="34" charset="0"/>
                <a:cs typeface="Arial" pitchFamily="34" charset="0"/>
              </a:defRPr>
            </a:lvl3pPr>
            <a:lvl4pPr>
              <a:defRPr sz="750">
                <a:latin typeface="Arial" pitchFamily="34" charset="0"/>
                <a:cs typeface="Arial" pitchFamily="34" charset="0"/>
              </a:defRPr>
            </a:lvl4pPr>
            <a:lvl5pPr>
              <a:defRPr sz="75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ext Placeholder 4"/>
          <p:cNvSpPr>
            <a:spLocks noGrp="1"/>
          </p:cNvSpPr>
          <p:nvPr>
            <p:ph type="body" sz="quarter" idx="13"/>
          </p:nvPr>
        </p:nvSpPr>
        <p:spPr>
          <a:xfrm>
            <a:off x="4876800" y="1638300"/>
            <a:ext cx="3886200" cy="1066800"/>
          </a:xfrm>
        </p:spPr>
        <p:txBody>
          <a:bodyPr/>
          <a:lstStyle>
            <a:lvl1pPr>
              <a:defRPr sz="750">
                <a:latin typeface="Arial" pitchFamily="34" charset="0"/>
                <a:cs typeface="Arial" pitchFamily="34" charset="0"/>
              </a:defRPr>
            </a:lvl1pPr>
            <a:lvl2pPr>
              <a:defRPr sz="750">
                <a:latin typeface="Arial" pitchFamily="34" charset="0"/>
                <a:cs typeface="Arial" pitchFamily="34" charset="0"/>
              </a:defRPr>
            </a:lvl2pPr>
            <a:lvl3pPr>
              <a:defRPr sz="750">
                <a:latin typeface="Arial" pitchFamily="34" charset="0"/>
                <a:cs typeface="Arial" pitchFamily="34" charset="0"/>
              </a:defRPr>
            </a:lvl3pPr>
            <a:lvl4pPr>
              <a:defRPr sz="750">
                <a:latin typeface="Arial" pitchFamily="34" charset="0"/>
                <a:cs typeface="Arial" pitchFamily="34" charset="0"/>
              </a:defRPr>
            </a:lvl4pPr>
            <a:lvl5pPr>
              <a:defRPr sz="75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4"/>
          <p:cNvSpPr>
            <a:spLocks noGrp="1"/>
          </p:cNvSpPr>
          <p:nvPr>
            <p:ph type="body" sz="quarter" idx="14"/>
          </p:nvPr>
        </p:nvSpPr>
        <p:spPr>
          <a:xfrm>
            <a:off x="4648200" y="3111500"/>
            <a:ext cx="4114800" cy="1066800"/>
          </a:xfrm>
        </p:spPr>
        <p:txBody>
          <a:bodyPr/>
          <a:lstStyle>
            <a:lvl1pPr>
              <a:defRPr sz="750">
                <a:latin typeface="Arial" pitchFamily="34" charset="0"/>
                <a:cs typeface="Arial" pitchFamily="34" charset="0"/>
              </a:defRPr>
            </a:lvl1pPr>
            <a:lvl2pPr>
              <a:defRPr sz="750">
                <a:latin typeface="Arial" pitchFamily="34" charset="0"/>
                <a:cs typeface="Arial" pitchFamily="34" charset="0"/>
              </a:defRPr>
            </a:lvl2pPr>
            <a:lvl3pPr>
              <a:defRPr sz="750">
                <a:latin typeface="Arial" pitchFamily="34" charset="0"/>
                <a:cs typeface="Arial" pitchFamily="34" charset="0"/>
              </a:defRPr>
            </a:lvl3pPr>
            <a:lvl4pPr>
              <a:defRPr sz="750">
                <a:latin typeface="Arial" pitchFamily="34" charset="0"/>
                <a:cs typeface="Arial" pitchFamily="34" charset="0"/>
              </a:defRPr>
            </a:lvl4pPr>
            <a:lvl5pPr>
              <a:defRPr sz="75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4"/>
          <p:cNvSpPr>
            <a:spLocks noGrp="1"/>
          </p:cNvSpPr>
          <p:nvPr>
            <p:ph type="body" sz="quarter" idx="15"/>
          </p:nvPr>
        </p:nvSpPr>
        <p:spPr>
          <a:xfrm>
            <a:off x="457200" y="3098800"/>
            <a:ext cx="4038600" cy="2514600"/>
          </a:xfrm>
        </p:spPr>
        <p:txBody>
          <a:bodyPr/>
          <a:lstStyle>
            <a:lvl1pPr>
              <a:defRPr sz="750">
                <a:latin typeface="Arial" pitchFamily="34" charset="0"/>
                <a:cs typeface="Arial" pitchFamily="34" charset="0"/>
              </a:defRPr>
            </a:lvl1pPr>
            <a:lvl2pPr>
              <a:defRPr sz="750">
                <a:latin typeface="Arial" pitchFamily="34" charset="0"/>
                <a:cs typeface="Arial" pitchFamily="34" charset="0"/>
              </a:defRPr>
            </a:lvl2pPr>
            <a:lvl3pPr>
              <a:defRPr sz="750">
                <a:latin typeface="Arial" pitchFamily="34" charset="0"/>
                <a:cs typeface="Arial" pitchFamily="34" charset="0"/>
              </a:defRPr>
            </a:lvl3pPr>
            <a:lvl4pPr>
              <a:defRPr sz="750">
                <a:latin typeface="Arial" pitchFamily="34" charset="0"/>
                <a:cs typeface="Arial" pitchFamily="34" charset="0"/>
              </a:defRPr>
            </a:lvl4pPr>
            <a:lvl5pPr>
              <a:defRPr sz="75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Text Placeholder 4"/>
          <p:cNvSpPr>
            <a:spLocks noGrp="1"/>
          </p:cNvSpPr>
          <p:nvPr>
            <p:ph type="body" sz="quarter" idx="18"/>
          </p:nvPr>
        </p:nvSpPr>
        <p:spPr>
          <a:xfrm>
            <a:off x="4648200" y="4559300"/>
            <a:ext cx="4114800" cy="1066800"/>
          </a:xfrm>
        </p:spPr>
        <p:txBody>
          <a:bodyPr/>
          <a:lstStyle>
            <a:lvl1pPr>
              <a:defRPr sz="750">
                <a:latin typeface="Arial" pitchFamily="34" charset="0"/>
                <a:cs typeface="Arial" pitchFamily="34" charset="0"/>
              </a:defRPr>
            </a:lvl1pPr>
            <a:lvl2pPr>
              <a:defRPr sz="750">
                <a:latin typeface="Arial" pitchFamily="34" charset="0"/>
                <a:cs typeface="Arial" pitchFamily="34" charset="0"/>
              </a:defRPr>
            </a:lvl2pPr>
            <a:lvl3pPr>
              <a:defRPr sz="750">
                <a:latin typeface="Arial" pitchFamily="34" charset="0"/>
                <a:cs typeface="Arial" pitchFamily="34" charset="0"/>
              </a:defRPr>
            </a:lvl3pPr>
            <a:lvl4pPr>
              <a:defRPr sz="750">
                <a:latin typeface="Arial" pitchFamily="34" charset="0"/>
                <a:cs typeface="Arial" pitchFamily="34" charset="0"/>
              </a:defRPr>
            </a:lvl4pPr>
            <a:lvl5pPr>
              <a:defRPr sz="75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Text Placeholder 28"/>
          <p:cNvSpPr>
            <a:spLocks noGrp="1"/>
          </p:cNvSpPr>
          <p:nvPr>
            <p:ph type="body" sz="quarter" idx="20"/>
          </p:nvPr>
        </p:nvSpPr>
        <p:spPr>
          <a:xfrm>
            <a:off x="457200" y="698500"/>
            <a:ext cx="8305800" cy="571500"/>
          </a:xfrm>
        </p:spPr>
        <p:txBody>
          <a:bodyPr/>
          <a:lstStyle>
            <a:lvl1pPr>
              <a:buNone/>
              <a:defRPr sz="750">
                <a:latin typeface="Arial" pitchFamily="34" charset="0"/>
                <a:cs typeface="Arial" pitchFamily="34" charset="0"/>
              </a:defRPr>
            </a:lvl1pPr>
            <a:lvl2pPr>
              <a:defRPr sz="825"/>
            </a:lvl2pPr>
            <a:lvl3pPr>
              <a:defRPr sz="825"/>
            </a:lvl3pPr>
            <a:lvl4pPr>
              <a:defRPr sz="825"/>
            </a:lvl4pPr>
            <a:lvl5pPr>
              <a:defRPr sz="825"/>
            </a:lvl5pPr>
          </a:lstStyle>
          <a:p>
            <a:pPr lvl="0"/>
            <a:r>
              <a:rPr lang="en-US" dirty="0" smtClean="0"/>
              <a:t>Click to edit Master text styles</a:t>
            </a:r>
          </a:p>
        </p:txBody>
      </p:sp>
      <p:sp>
        <p:nvSpPr>
          <p:cNvPr id="17" name="Slide Number Placeholder 16"/>
          <p:cNvSpPr>
            <a:spLocks noGrp="1"/>
          </p:cNvSpPr>
          <p:nvPr>
            <p:ph type="sldNum" sz="quarter" idx="2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
        <p:nvSpPr>
          <p:cNvPr id="19" name="Footer Placeholder 18"/>
          <p:cNvSpPr>
            <a:spLocks noGrp="1"/>
          </p:cNvSpPr>
          <p:nvPr>
            <p:ph type="ftr" sz="quarter" idx="22"/>
          </p:nvPr>
        </p:nvSpPr>
        <p:spPr/>
        <p:txBody>
          <a:bodyPr/>
          <a:lstStyle/>
          <a:p>
            <a:r>
              <a:rPr lang="en-US" smtClean="0">
                <a:solidFill>
                  <a:srgbClr val="003756"/>
                </a:solidFill>
              </a:rPr>
              <a:t>© 2015 International Business Machines Corporation</a:t>
            </a:r>
            <a:endParaRPr lang="en-US">
              <a:solidFill>
                <a:srgbClr val="003756"/>
              </a:solidFill>
            </a:endParaRPr>
          </a:p>
        </p:txBody>
      </p:sp>
    </p:spTree>
    <p:extLst>
      <p:ext uri="{BB962C8B-B14F-4D97-AF65-F5344CB8AC3E}">
        <p14:creationId xmlns:p14="http://schemas.microsoft.com/office/powerpoint/2010/main" val="20377707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cxnSp>
        <p:nvCxnSpPr>
          <p:cNvPr id="11" name="Straight Connector 10"/>
          <p:cNvCxnSpPr/>
          <p:nvPr userDrawn="1"/>
        </p:nvCxnSpPr>
        <p:spPr>
          <a:xfrm>
            <a:off x="1633539" y="3488533"/>
            <a:ext cx="7205662" cy="1323"/>
          </a:xfrm>
          <a:prstGeom prst="line">
            <a:avLst/>
          </a:prstGeom>
          <a:ln w="6350"/>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1633539" y="1270000"/>
            <a:ext cx="7205662" cy="1323"/>
          </a:xfrm>
          <a:prstGeom prst="line">
            <a:avLst/>
          </a:prstGeom>
          <a:ln w="6350"/>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828800" y="317501"/>
            <a:ext cx="5029200" cy="338667"/>
          </a:xfrm>
        </p:spPr>
        <p:txBody>
          <a:bodyPr/>
          <a:lstStyle>
            <a:lvl1pPr algn="ctr">
              <a:defRPr sz="1500">
                <a:latin typeface="Arial" pitchFamily="34" charset="0"/>
                <a:cs typeface="Arial" pitchFamily="34" charset="0"/>
              </a:defRPr>
            </a:lvl1pPr>
          </a:lstStyle>
          <a:p>
            <a:r>
              <a:rPr lang="en-US" dirty="0" smtClean="0"/>
              <a:t>Click to edit Master title style</a:t>
            </a:r>
            <a:endParaRPr lang="en-US" dirty="0"/>
          </a:p>
        </p:txBody>
      </p:sp>
      <p:sp>
        <p:nvSpPr>
          <p:cNvPr id="8" name="Text Placeholder 4"/>
          <p:cNvSpPr>
            <a:spLocks noGrp="1"/>
          </p:cNvSpPr>
          <p:nvPr>
            <p:ph type="body" sz="quarter" idx="12"/>
          </p:nvPr>
        </p:nvSpPr>
        <p:spPr>
          <a:xfrm>
            <a:off x="1691640" y="825500"/>
            <a:ext cx="3474720" cy="381000"/>
          </a:xfrm>
          <a:solidFill>
            <a:schemeClr val="accent2"/>
          </a:solidFill>
          <a:ln>
            <a:solidFill>
              <a:schemeClr val="accent2"/>
            </a:solidFill>
          </a:ln>
        </p:spPr>
        <p:txBody>
          <a:bodyPr anchor="ctr"/>
          <a:lstStyle>
            <a:lvl1pPr algn="ctr">
              <a:buNone/>
              <a:defRPr sz="1050" b="1" baseline="0">
                <a:latin typeface="Arial" pitchFamily="34" charset="0"/>
                <a:cs typeface="Arial" pitchFamily="34" charset="0"/>
              </a:defRPr>
            </a:lvl1pPr>
            <a:lvl2pPr>
              <a:defRPr sz="825"/>
            </a:lvl2pPr>
            <a:lvl3pPr>
              <a:defRPr sz="825"/>
            </a:lvl3pPr>
            <a:lvl4pPr>
              <a:defRPr sz="825"/>
            </a:lvl4pPr>
            <a:lvl5pPr>
              <a:defRPr sz="825"/>
            </a:lvl5pPr>
          </a:lstStyle>
          <a:p>
            <a:pPr lvl="0"/>
            <a:r>
              <a:rPr lang="en-US" smtClean="0"/>
              <a:t>Click to edit Master text styles</a:t>
            </a:r>
          </a:p>
        </p:txBody>
      </p:sp>
      <p:sp>
        <p:nvSpPr>
          <p:cNvPr id="22" name="Text Placeholder 4"/>
          <p:cNvSpPr>
            <a:spLocks noGrp="1"/>
          </p:cNvSpPr>
          <p:nvPr>
            <p:ph type="body" sz="quarter" idx="14"/>
          </p:nvPr>
        </p:nvSpPr>
        <p:spPr>
          <a:xfrm>
            <a:off x="1691640" y="1333500"/>
            <a:ext cx="3474720" cy="2034540"/>
          </a:xfrm>
        </p:spPr>
        <p:txBody>
          <a:bodyPr/>
          <a:lstStyle>
            <a:lvl1pPr>
              <a:defRPr sz="750">
                <a:latin typeface="Arial" pitchFamily="34" charset="0"/>
                <a:cs typeface="Arial" pitchFamily="34" charset="0"/>
              </a:defRPr>
            </a:lvl1pPr>
            <a:lvl2pPr>
              <a:defRPr sz="750">
                <a:latin typeface="Arial" pitchFamily="34" charset="0"/>
                <a:cs typeface="Arial" pitchFamily="34" charset="0"/>
              </a:defRPr>
            </a:lvl2pPr>
            <a:lvl3pPr>
              <a:defRPr sz="750">
                <a:latin typeface="Arial" pitchFamily="34" charset="0"/>
                <a:cs typeface="Arial" pitchFamily="34" charset="0"/>
              </a:defRPr>
            </a:lvl3pPr>
            <a:lvl4pPr>
              <a:defRPr sz="750">
                <a:latin typeface="Arial" pitchFamily="34" charset="0"/>
                <a:cs typeface="Arial" pitchFamily="34" charset="0"/>
              </a:defRPr>
            </a:lvl4pPr>
            <a:lvl5pPr>
              <a:defRPr sz="75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0"/>
          <p:cNvSpPr>
            <a:spLocks noGrp="1"/>
          </p:cNvSpPr>
          <p:nvPr>
            <p:ph type="body" sz="quarter" idx="15"/>
          </p:nvPr>
        </p:nvSpPr>
        <p:spPr>
          <a:xfrm>
            <a:off x="457200" y="1271323"/>
            <a:ext cx="1188720" cy="381000"/>
          </a:xfrm>
          <a:solidFill>
            <a:schemeClr val="accent1"/>
          </a:solidFill>
          <a:ln>
            <a:solidFill>
              <a:schemeClr val="accent1"/>
            </a:solidFill>
          </a:ln>
        </p:spPr>
        <p:txBody>
          <a:bodyPr anchor="ctr"/>
          <a:lstStyle>
            <a:lvl1pPr marL="0" indent="0" algn="ctr">
              <a:buNone/>
              <a:defRPr sz="1050" b="1">
                <a:solidFill>
                  <a:schemeClr val="bg1"/>
                </a:solidFill>
                <a:latin typeface="Arial" pitchFamily="34" charset="0"/>
                <a:cs typeface="Arial" pitchFamily="34" charset="0"/>
              </a:defRPr>
            </a:lvl1pPr>
          </a:lstStyle>
          <a:p>
            <a:pPr lvl="0"/>
            <a:r>
              <a:rPr lang="en-US" smtClean="0"/>
              <a:t>Click to edit Master text styles</a:t>
            </a:r>
          </a:p>
        </p:txBody>
      </p:sp>
      <p:sp>
        <p:nvSpPr>
          <p:cNvPr id="32" name="Text Placeholder 20"/>
          <p:cNvSpPr>
            <a:spLocks noGrp="1"/>
          </p:cNvSpPr>
          <p:nvPr>
            <p:ph type="body" sz="quarter" idx="19"/>
          </p:nvPr>
        </p:nvSpPr>
        <p:spPr>
          <a:xfrm>
            <a:off x="457200" y="3488267"/>
            <a:ext cx="1188720" cy="381000"/>
          </a:xfrm>
          <a:solidFill>
            <a:schemeClr val="accent1"/>
          </a:solidFill>
          <a:ln>
            <a:solidFill>
              <a:schemeClr val="accent1"/>
            </a:solidFill>
          </a:ln>
        </p:spPr>
        <p:txBody>
          <a:bodyPr anchor="ctr"/>
          <a:lstStyle>
            <a:lvl1pPr marL="0" indent="0" algn="ctr">
              <a:buNone/>
              <a:defRPr sz="1050" b="1">
                <a:solidFill>
                  <a:schemeClr val="bg1"/>
                </a:solidFill>
                <a:latin typeface="Arial" pitchFamily="34" charset="0"/>
                <a:cs typeface="Arial" pitchFamily="34" charset="0"/>
              </a:defRPr>
            </a:lvl1pPr>
          </a:lstStyle>
          <a:p>
            <a:pPr lvl="0"/>
            <a:r>
              <a:rPr lang="en-US" smtClean="0"/>
              <a:t>Click to edit Master text styles</a:t>
            </a:r>
          </a:p>
        </p:txBody>
      </p:sp>
      <p:sp>
        <p:nvSpPr>
          <p:cNvPr id="39" name="Text Placeholder 4"/>
          <p:cNvSpPr>
            <a:spLocks noGrp="1"/>
          </p:cNvSpPr>
          <p:nvPr>
            <p:ph type="body" sz="quarter" idx="26"/>
          </p:nvPr>
        </p:nvSpPr>
        <p:spPr>
          <a:xfrm>
            <a:off x="5334000" y="825500"/>
            <a:ext cx="3474720" cy="381000"/>
          </a:xfrm>
          <a:solidFill>
            <a:schemeClr val="accent2"/>
          </a:solidFill>
          <a:ln>
            <a:solidFill>
              <a:schemeClr val="accent2"/>
            </a:solidFill>
          </a:ln>
        </p:spPr>
        <p:txBody>
          <a:bodyPr anchor="ctr"/>
          <a:lstStyle>
            <a:lvl1pPr algn="ctr">
              <a:buNone/>
              <a:defRPr sz="1050" b="1">
                <a:latin typeface="Arial" pitchFamily="34" charset="0"/>
                <a:cs typeface="Arial" pitchFamily="34" charset="0"/>
              </a:defRPr>
            </a:lvl1pPr>
            <a:lvl2pPr>
              <a:defRPr sz="825"/>
            </a:lvl2pPr>
            <a:lvl3pPr>
              <a:defRPr sz="825"/>
            </a:lvl3pPr>
            <a:lvl4pPr>
              <a:defRPr sz="825"/>
            </a:lvl4pPr>
            <a:lvl5pPr>
              <a:defRPr sz="825"/>
            </a:lvl5pPr>
          </a:lstStyle>
          <a:p>
            <a:pPr lvl="0"/>
            <a:r>
              <a:rPr lang="en-US" smtClean="0"/>
              <a:t>Click to edit Master text styles</a:t>
            </a:r>
          </a:p>
        </p:txBody>
      </p:sp>
      <p:sp>
        <p:nvSpPr>
          <p:cNvPr id="40" name="Text Placeholder 4"/>
          <p:cNvSpPr>
            <a:spLocks noGrp="1"/>
          </p:cNvSpPr>
          <p:nvPr>
            <p:ph type="body" sz="quarter" idx="27"/>
          </p:nvPr>
        </p:nvSpPr>
        <p:spPr>
          <a:xfrm>
            <a:off x="5334000" y="1333500"/>
            <a:ext cx="3474720" cy="2034540"/>
          </a:xfrm>
        </p:spPr>
        <p:txBody>
          <a:bodyPr/>
          <a:lstStyle>
            <a:lvl1pPr>
              <a:defRPr sz="750">
                <a:latin typeface="Arial" pitchFamily="34" charset="0"/>
                <a:cs typeface="Arial" pitchFamily="34" charset="0"/>
              </a:defRPr>
            </a:lvl1pPr>
            <a:lvl2pPr>
              <a:defRPr sz="750">
                <a:latin typeface="Arial" pitchFamily="34" charset="0"/>
                <a:cs typeface="Arial" pitchFamily="34" charset="0"/>
              </a:defRPr>
            </a:lvl2pPr>
            <a:lvl3pPr>
              <a:defRPr sz="750">
                <a:latin typeface="Arial" pitchFamily="34" charset="0"/>
                <a:cs typeface="Arial" pitchFamily="34" charset="0"/>
              </a:defRPr>
            </a:lvl3pPr>
            <a:lvl4pPr>
              <a:defRPr sz="750">
                <a:latin typeface="Arial" pitchFamily="34" charset="0"/>
                <a:cs typeface="Arial" pitchFamily="34" charset="0"/>
              </a:defRPr>
            </a:lvl4pPr>
            <a:lvl5pPr>
              <a:defRPr sz="75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2" name="Text Placeholder 4"/>
          <p:cNvSpPr>
            <a:spLocks noGrp="1"/>
          </p:cNvSpPr>
          <p:nvPr>
            <p:ph type="body" sz="quarter" idx="29"/>
          </p:nvPr>
        </p:nvSpPr>
        <p:spPr>
          <a:xfrm>
            <a:off x="457200" y="3615267"/>
            <a:ext cx="8351520" cy="2036233"/>
          </a:xfrm>
        </p:spPr>
        <p:txBody>
          <a:bodyPr/>
          <a:lstStyle>
            <a:lvl1pPr>
              <a:defRPr sz="750">
                <a:latin typeface="Arial" pitchFamily="34" charset="0"/>
                <a:cs typeface="Arial" pitchFamily="34" charset="0"/>
              </a:defRPr>
            </a:lvl1pPr>
            <a:lvl2pPr>
              <a:defRPr sz="750">
                <a:latin typeface="Arial" pitchFamily="34" charset="0"/>
                <a:cs typeface="Arial" pitchFamily="34" charset="0"/>
              </a:defRPr>
            </a:lvl2pPr>
            <a:lvl3pPr>
              <a:defRPr sz="750">
                <a:latin typeface="Arial" pitchFamily="34" charset="0"/>
                <a:cs typeface="Arial" pitchFamily="34" charset="0"/>
              </a:defRPr>
            </a:lvl3pPr>
            <a:lvl4pPr>
              <a:defRPr sz="750">
                <a:latin typeface="Arial" pitchFamily="34" charset="0"/>
                <a:cs typeface="Arial" pitchFamily="34" charset="0"/>
              </a:defRPr>
            </a:lvl4pPr>
            <a:lvl5pPr>
              <a:defRPr sz="75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4"/>
          <p:cNvSpPr>
            <a:spLocks noGrp="1"/>
          </p:cNvSpPr>
          <p:nvPr>
            <p:ph type="body" sz="quarter" idx="30"/>
          </p:nvPr>
        </p:nvSpPr>
        <p:spPr>
          <a:xfrm>
            <a:off x="457200" y="1715823"/>
            <a:ext cx="1188720" cy="1587500"/>
          </a:xfrm>
        </p:spPr>
        <p:txBody>
          <a:bodyPr/>
          <a:lstStyle>
            <a:lvl1pPr>
              <a:buFont typeface="Wingdings" pitchFamily="2" charset="2"/>
              <a:buChar char="ü"/>
              <a:defRPr sz="750">
                <a:latin typeface="Arial" pitchFamily="34" charset="0"/>
                <a:cs typeface="Arial" pitchFamily="34" charset="0"/>
              </a:defRPr>
            </a:lvl1pPr>
            <a:lvl2pPr>
              <a:defRPr sz="825"/>
            </a:lvl2pPr>
            <a:lvl3pPr>
              <a:defRPr sz="825"/>
            </a:lvl3pPr>
            <a:lvl4pPr>
              <a:defRPr sz="825"/>
            </a:lvl4pPr>
            <a:lvl5pPr>
              <a:defRPr sz="825"/>
            </a:lvl5pPr>
          </a:lstStyle>
          <a:p>
            <a:pPr lvl="0"/>
            <a:r>
              <a:rPr lang="en-US" dirty="0" smtClean="0"/>
              <a:t>Click to edit Master text styles</a:t>
            </a:r>
          </a:p>
        </p:txBody>
      </p:sp>
      <p:sp>
        <p:nvSpPr>
          <p:cNvPr id="13" name="Footer Placeholder 2"/>
          <p:cNvSpPr>
            <a:spLocks noGrp="1"/>
          </p:cNvSpPr>
          <p:nvPr>
            <p:ph type="ftr" sz="quarter" idx="31"/>
          </p:nvPr>
        </p:nvSpPr>
        <p:spPr/>
        <p:txBody>
          <a:bodyPr/>
          <a:lstStyle>
            <a:lvl1pPr>
              <a:defRPr/>
            </a:lvl1pPr>
          </a:lstStyle>
          <a:p>
            <a:r>
              <a:rPr lang="en-US">
                <a:solidFill>
                  <a:srgbClr val="003756"/>
                </a:solidFill>
              </a:rPr>
              <a:t>© 2015 International Business Machines Corporation</a:t>
            </a:r>
          </a:p>
        </p:txBody>
      </p:sp>
      <p:sp>
        <p:nvSpPr>
          <p:cNvPr id="14" name="Slide Number Placeholder 13"/>
          <p:cNvSpPr>
            <a:spLocks noGrp="1"/>
          </p:cNvSpPr>
          <p:nvPr>
            <p:ph type="sldNum" sz="quarter" idx="32"/>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194465806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0" descr="Internal_logo_widescreen"/>
          <p:cNvPicPr>
            <a:picLocks noChangeAspect="1" noChangeArrowheads="1"/>
          </p:cNvPicPr>
          <p:nvPr/>
        </p:nvPicPr>
        <p:blipFill>
          <a:blip r:embed="rId2" cstate="print">
            <a:extLst>
              <a:ext uri="{28A0092B-C50C-407E-A947-70E740481C1C}">
                <a14:useLocalDpi xmlns:a14="http://schemas.microsoft.com/office/drawing/2010/main" val="0"/>
              </a:ext>
            </a:extLst>
          </a:blip>
          <a:srcRect t="13139" r="41936" b="13101"/>
          <a:stretch>
            <a:fillRect/>
          </a:stretch>
        </p:blipFill>
        <p:spPr bwMode="auto">
          <a:xfrm>
            <a:off x="5029200" y="1"/>
            <a:ext cx="4114800" cy="571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3" descr="IBMWatson_bl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1" y="465236"/>
            <a:ext cx="1755775" cy="267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8" descr="IBM_logo_bl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033006"/>
            <a:ext cx="609600" cy="274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34" name="Rectangle 2"/>
          <p:cNvSpPr>
            <a:spLocks noGrp="1" noChangeArrowheads="1"/>
          </p:cNvSpPr>
          <p:nvPr>
            <p:ph type="ctrTitle"/>
          </p:nvPr>
        </p:nvSpPr>
        <p:spPr>
          <a:xfrm>
            <a:off x="457200" y="1774594"/>
            <a:ext cx="5029200" cy="1226531"/>
          </a:xfrm>
        </p:spPr>
        <p:txBody>
          <a:bodyPr anchor="b"/>
          <a:lstStyle>
            <a:lvl1pPr>
              <a:lnSpc>
                <a:spcPct val="90000"/>
              </a:lnSpc>
              <a:defRPr sz="3600"/>
            </a:lvl1pPr>
          </a:lstStyle>
          <a:p>
            <a:r>
              <a:rPr lang="en-US" smtClean="0"/>
              <a:t>Click to edit Master title style</a:t>
            </a:r>
            <a:endParaRPr lang="en-US" dirty="0"/>
          </a:p>
        </p:txBody>
      </p:sp>
      <p:sp>
        <p:nvSpPr>
          <p:cNvPr id="18435" name="Rectangle 3"/>
          <p:cNvSpPr>
            <a:spLocks noGrp="1" noChangeArrowheads="1"/>
          </p:cNvSpPr>
          <p:nvPr>
            <p:ph type="subTitle" idx="1"/>
          </p:nvPr>
        </p:nvSpPr>
        <p:spPr>
          <a:xfrm>
            <a:off x="457200" y="3239029"/>
            <a:ext cx="5029200" cy="1459149"/>
          </a:xfrm>
        </p:spPr>
        <p:txBody>
          <a:bodyPr/>
          <a:lstStyle>
            <a:lvl1pPr marL="0" indent="0">
              <a:buFontTx/>
              <a:buNone/>
              <a:defRPr sz="1799" b="1">
                <a:solidFill>
                  <a:srgbClr val="00B2F2"/>
                </a:solidFill>
              </a:defRPr>
            </a:lvl1pPr>
          </a:lstStyle>
          <a:p>
            <a:r>
              <a:rPr lang="en-US" smtClean="0"/>
              <a:t>Click to edit Master subtitle style</a:t>
            </a:r>
            <a:endParaRPr lang="en-US" dirty="0"/>
          </a:p>
        </p:txBody>
      </p:sp>
      <p:sp>
        <p:nvSpPr>
          <p:cNvPr id="13" name="Footer Placeholder 12"/>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14" name="Slide Number Placeholder 13"/>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4238486133"/>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5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231560" indent="-231560">
              <a:defRPr lang="en-US" sz="1050" dirty="0" smtClean="0">
                <a:solidFill>
                  <a:srgbClr val="004266"/>
                </a:solidFill>
                <a:latin typeface="+mn-lt"/>
                <a:ea typeface="MS PGothic" pitchFamily="34" charset="-128"/>
                <a:cs typeface="ＭＳ Ｐゴシック" charset="0"/>
              </a:defRPr>
            </a:lvl1pPr>
            <a:lvl2pPr marL="685166" indent="-228389">
              <a:defRPr lang="en-US" sz="1050" dirty="0" smtClean="0">
                <a:solidFill>
                  <a:srgbClr val="004266"/>
                </a:solidFill>
                <a:latin typeface="+mn-lt"/>
                <a:ea typeface="MS PGothic" pitchFamily="34" charset="-128"/>
              </a:defRPr>
            </a:lvl2pPr>
            <a:lvl3pPr marL="1141943" indent="-228389">
              <a:defRPr lang="en-US" sz="1050" dirty="0" smtClean="0">
                <a:solidFill>
                  <a:schemeClr val="tx1"/>
                </a:solidFill>
                <a:latin typeface="+mn-lt"/>
                <a:ea typeface="MS PGothic" pitchFamily="34" charset="-128"/>
              </a:defRPr>
            </a:lvl3pPr>
            <a:lvl4pPr marL="2055497" marR="0" indent="-228389" algn="l" defTabSz="913554" rtl="0" eaLnBrk="1" fontAlgn="base" latinLnBrk="0" hangingPunct="1">
              <a:lnSpc>
                <a:spcPct val="100000"/>
              </a:lnSpc>
              <a:spcBef>
                <a:spcPct val="20000"/>
              </a:spcBef>
              <a:spcAft>
                <a:spcPct val="0"/>
              </a:spcAft>
              <a:buClrTx/>
              <a:buSzTx/>
              <a:tabLst/>
              <a:defRPr lang="en-US" sz="1050" dirty="0" smtClean="0">
                <a:solidFill>
                  <a:schemeClr val="tx1"/>
                </a:solidFill>
                <a:latin typeface="+mn-lt"/>
                <a:ea typeface="MS PGothic" pitchFamily="34" charset="-128"/>
              </a:defRPr>
            </a:lvl4pPr>
            <a:lvl5pPr marL="2009819" marR="0" indent="-228389" algn="l" defTabSz="913554" rtl="0" eaLnBrk="1" fontAlgn="base" latinLnBrk="0" hangingPunct="1">
              <a:lnSpc>
                <a:spcPct val="100000"/>
              </a:lnSpc>
              <a:spcBef>
                <a:spcPct val="20000"/>
              </a:spcBef>
              <a:spcAft>
                <a:spcPct val="0"/>
              </a:spcAft>
              <a:buClrTx/>
              <a:buSzTx/>
              <a:tabLst/>
              <a:defRPr lang="en-US" sz="1050" dirty="0" smtClean="0">
                <a:solidFill>
                  <a:schemeClr val="tx1"/>
                </a:solidFill>
                <a:latin typeface="+mn-lt"/>
                <a:ea typeface="MS PGothic" pitchFamily="34" charset="-128"/>
              </a:defRPr>
            </a:lvl5pPr>
            <a:lvl6pPr>
              <a:defRPr sz="900"/>
            </a:lvl6pPr>
          </a:lstStyle>
          <a:p>
            <a:pPr marL="231560" lvl="0" indent="-231560" algn="l" rtl="0" eaLnBrk="1" fontAlgn="base" hangingPunct="1">
              <a:spcBef>
                <a:spcPct val="20000"/>
              </a:spcBef>
              <a:spcAft>
                <a:spcPct val="0"/>
              </a:spcAft>
              <a:buChar char="•"/>
            </a:pPr>
            <a:r>
              <a:rPr lang="en-US" dirty="0" smtClean="0"/>
              <a:t>Click to edit Master text styles</a:t>
            </a:r>
          </a:p>
          <a:p>
            <a:pPr marL="231560" lvl="1" indent="-231560" algn="l" rtl="0" eaLnBrk="1" fontAlgn="base" hangingPunct="1">
              <a:spcBef>
                <a:spcPct val="20000"/>
              </a:spcBef>
              <a:spcAft>
                <a:spcPct val="0"/>
              </a:spcAft>
              <a:buChar char="•"/>
            </a:pPr>
            <a:r>
              <a:rPr lang="en-US" dirty="0" smtClean="0"/>
              <a:t>Second level</a:t>
            </a:r>
          </a:p>
          <a:p>
            <a:pPr marL="231560" lvl="2" indent="-231560" algn="l" rtl="0" eaLnBrk="1" fontAlgn="base" hangingPunct="1">
              <a:spcBef>
                <a:spcPct val="20000"/>
              </a:spcBef>
              <a:spcAft>
                <a:spcPct val="0"/>
              </a:spcAft>
              <a:buChar char="•"/>
            </a:pPr>
            <a:r>
              <a:rPr lang="en-US" dirty="0" smtClean="0"/>
              <a:t>Third level</a:t>
            </a:r>
          </a:p>
          <a:p>
            <a:pPr marL="231560" lvl="3" indent="-231560" algn="l" rtl="0" eaLnBrk="1" fontAlgn="base" hangingPunct="1">
              <a:spcBef>
                <a:spcPct val="20000"/>
              </a:spcBef>
              <a:spcAft>
                <a:spcPct val="0"/>
              </a:spcAft>
              <a:buChar char="•"/>
            </a:pPr>
            <a:r>
              <a:rPr lang="en-US" dirty="0" smtClean="0"/>
              <a:t>Fourth level</a:t>
            </a:r>
          </a:p>
          <a:p>
            <a:pPr marL="231560" lvl="4" indent="-231560" algn="l" rtl="0" eaLnBrk="1" fontAlgn="base" hangingPunct="1">
              <a:spcBef>
                <a:spcPct val="20000"/>
              </a:spcBef>
              <a:spcAft>
                <a:spcPct val="0"/>
              </a:spcAft>
              <a:buChar char="•"/>
            </a:pPr>
            <a:r>
              <a:rPr lang="en-US" dirty="0" smtClean="0"/>
              <a:t>Fifth level</a:t>
            </a:r>
          </a:p>
        </p:txBody>
      </p:sp>
      <p:sp>
        <p:nvSpPr>
          <p:cNvPr id="6" name="Footer Placeholder 5"/>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7" name="Slide Number Placeholder 6"/>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689768807"/>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544"/>
            <a:ext cx="7772400" cy="1134893"/>
          </a:xfrm>
        </p:spPr>
        <p:txBody>
          <a:bodyPr anchor="t"/>
          <a:lstStyle>
            <a:lvl1pPr algn="l">
              <a:defRPr sz="33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423104"/>
            <a:ext cx="7772400" cy="1249440"/>
          </a:xfrm>
        </p:spPr>
        <p:txBody>
          <a:bodyPr anchor="b"/>
          <a:lstStyle>
            <a:lvl1pPr marL="0" indent="0">
              <a:buNone/>
              <a:defRPr sz="1800"/>
            </a:lvl1pPr>
            <a:lvl2pPr marL="456777" indent="0">
              <a:buNone/>
              <a:defRPr sz="1799"/>
            </a:lvl2pPr>
            <a:lvl3pPr marL="913554" indent="0">
              <a:buNone/>
              <a:defRPr sz="1598"/>
            </a:lvl3pPr>
            <a:lvl4pPr marL="1370331" indent="0">
              <a:buNone/>
              <a:defRPr sz="1399"/>
            </a:lvl4pPr>
            <a:lvl5pPr marL="1827108" indent="0">
              <a:buNone/>
              <a:defRPr sz="1399"/>
            </a:lvl5pPr>
            <a:lvl6pPr marL="2283886" indent="0">
              <a:buNone/>
              <a:defRPr sz="1399"/>
            </a:lvl6pPr>
            <a:lvl7pPr marL="2740663" indent="0">
              <a:buNone/>
              <a:defRPr sz="1399"/>
            </a:lvl7pPr>
            <a:lvl8pPr marL="3197440" indent="0">
              <a:buNone/>
              <a:defRPr sz="1399"/>
            </a:lvl8pPr>
            <a:lvl9pPr marL="3654217" indent="0">
              <a:buNone/>
              <a:defRPr sz="1399"/>
            </a:lvl9pPr>
          </a:lstStyle>
          <a:p>
            <a:pPr lvl="0"/>
            <a:r>
              <a:rPr lang="en-US" smtClean="0"/>
              <a:t>Click to edit Master text styles</a:t>
            </a:r>
          </a:p>
        </p:txBody>
      </p:sp>
      <p:sp>
        <p:nvSpPr>
          <p:cNvPr id="6" name="Footer Placeholder 5"/>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7" name="Slide Number Placeholder 6"/>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1680800524"/>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5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198" y="1626563"/>
            <a:ext cx="4023360" cy="3552710"/>
          </a:xfrm>
        </p:spPr>
        <p:txBody>
          <a:bodyPr/>
          <a:lstStyle>
            <a:lvl1pPr marL="285486" indent="-285486">
              <a:buFont typeface="Arial" panose="020B0604020202020204" pitchFamily="34" charset="0"/>
              <a:buChar char="•"/>
              <a:defRPr sz="1050"/>
            </a:lvl1pPr>
            <a:lvl2pPr>
              <a:defRPr sz="1050"/>
            </a:lvl2pPr>
            <a:lvl3pPr>
              <a:defRPr sz="1050"/>
            </a:lvl3pPr>
            <a:lvl4pPr marL="1598720" marR="0" indent="-228389" algn="l" defTabSz="913554" rtl="0" eaLnBrk="1" fontAlgn="base" latinLnBrk="0" hangingPunct="1">
              <a:lnSpc>
                <a:spcPct val="100000"/>
              </a:lnSpc>
              <a:spcBef>
                <a:spcPct val="20000"/>
              </a:spcBef>
              <a:spcAft>
                <a:spcPct val="0"/>
              </a:spcAft>
              <a:buClrTx/>
              <a:buSzTx/>
              <a:tabLst/>
              <a:defRPr sz="1050"/>
            </a:lvl4pPr>
            <a:lvl5pPr marL="1827108" marR="0" indent="-228389" algn="l" defTabSz="913554" rtl="0" eaLnBrk="1" fontAlgn="base" latinLnBrk="0" hangingPunct="1">
              <a:lnSpc>
                <a:spcPct val="100000"/>
              </a:lnSpc>
              <a:spcBef>
                <a:spcPct val="20000"/>
              </a:spcBef>
              <a:spcAft>
                <a:spcPct val="0"/>
              </a:spcAft>
              <a:buClrTx/>
              <a:buSzTx/>
              <a:tabLst/>
              <a:defRPr sz="1050" baseline="0"/>
            </a:lvl5pPr>
            <a:lvl6pPr>
              <a:defRPr sz="1799"/>
            </a:lvl6pPr>
            <a:lvl7pPr>
              <a:defRPr sz="1799"/>
            </a:lvl7pPr>
            <a:lvl8pPr>
              <a:defRPr sz="1799"/>
            </a:lvl8pPr>
            <a:lvl9pPr>
              <a:defRPr sz="17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4739640" y="1626563"/>
            <a:ext cx="4023360" cy="3552710"/>
          </a:xfrm>
        </p:spPr>
        <p:txBody>
          <a:bodyPr/>
          <a:lstStyle>
            <a:lvl1pPr marL="456777" indent="-456777">
              <a:buFont typeface="Arial" panose="020B0604020202020204" pitchFamily="34" charset="0"/>
              <a:buChar char="•"/>
              <a:defRPr sz="1050"/>
            </a:lvl1pPr>
            <a:lvl2pPr>
              <a:defRPr sz="1050"/>
            </a:lvl2pPr>
            <a:lvl3pPr>
              <a:defRPr sz="1050"/>
            </a:lvl3pPr>
            <a:lvl4pPr marL="1598720" marR="0" indent="-228389" algn="l" defTabSz="913554" rtl="0" eaLnBrk="1" fontAlgn="base" latinLnBrk="0" hangingPunct="1">
              <a:lnSpc>
                <a:spcPct val="100000"/>
              </a:lnSpc>
              <a:spcBef>
                <a:spcPct val="20000"/>
              </a:spcBef>
              <a:spcAft>
                <a:spcPct val="0"/>
              </a:spcAft>
              <a:buClrTx/>
              <a:buSzTx/>
              <a:tabLst/>
              <a:defRPr sz="1050"/>
            </a:lvl4pPr>
            <a:lvl5pPr marL="1827108" marR="0" indent="-228389" algn="l" defTabSz="913554" rtl="0" eaLnBrk="1" fontAlgn="base" latinLnBrk="0" hangingPunct="1">
              <a:lnSpc>
                <a:spcPct val="100000"/>
              </a:lnSpc>
              <a:spcBef>
                <a:spcPct val="20000"/>
              </a:spcBef>
              <a:spcAft>
                <a:spcPct val="0"/>
              </a:spcAft>
              <a:buClrTx/>
              <a:buSzTx/>
              <a:tabLst/>
              <a:defRPr sz="1050"/>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Footer Placeholder 6"/>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8" name="Slide Number Placeholder 7"/>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910844384"/>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699455"/>
            <a:ext cx="8229600" cy="375316"/>
          </a:xfrm>
        </p:spPr>
        <p:txBody>
          <a:bodyPr/>
          <a:lstStyle>
            <a:lvl1pPr>
              <a:defRPr sz="15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279399"/>
            <a:ext cx="4040188" cy="532202"/>
          </a:xfrm>
        </p:spPr>
        <p:txBody>
          <a:bodyPr anchor="b"/>
          <a:lstStyle>
            <a:lvl1pPr marL="0" indent="0">
              <a:buNone/>
              <a:defRPr sz="1200" b="1"/>
            </a:lvl1pPr>
            <a:lvl2pPr marL="456777" indent="0">
              <a:buNone/>
              <a:defRPr sz="1998" b="1"/>
            </a:lvl2pPr>
            <a:lvl3pPr marL="913554" indent="0">
              <a:buNone/>
              <a:defRPr sz="1799" b="1"/>
            </a:lvl3pPr>
            <a:lvl4pPr marL="1370331" indent="0">
              <a:buNone/>
              <a:defRPr sz="1598" b="1"/>
            </a:lvl4pPr>
            <a:lvl5pPr marL="1827108" indent="0">
              <a:buNone/>
              <a:defRPr sz="1598" b="1"/>
            </a:lvl5pPr>
            <a:lvl6pPr marL="2283886" indent="0">
              <a:buNone/>
              <a:defRPr sz="1598" b="1"/>
            </a:lvl6pPr>
            <a:lvl7pPr marL="2740663" indent="0">
              <a:buNone/>
              <a:defRPr sz="1598" b="1"/>
            </a:lvl7pPr>
            <a:lvl8pPr marL="3197440" indent="0">
              <a:buNone/>
              <a:defRPr sz="1598" b="1"/>
            </a:lvl8pPr>
            <a:lvl9pPr marL="3654217" indent="0">
              <a:buNone/>
              <a:defRPr sz="1598" b="1"/>
            </a:lvl9pPr>
          </a:lstStyle>
          <a:p>
            <a:pPr lvl="0"/>
            <a:r>
              <a:rPr lang="en-US" smtClean="0"/>
              <a:t>Click to edit Master text styles</a:t>
            </a:r>
          </a:p>
        </p:txBody>
      </p:sp>
      <p:sp>
        <p:nvSpPr>
          <p:cNvPr id="4" name="Content Placeholder 3"/>
          <p:cNvSpPr>
            <a:spLocks noGrp="1"/>
          </p:cNvSpPr>
          <p:nvPr>
            <p:ph sz="half" idx="2"/>
          </p:nvPr>
        </p:nvSpPr>
        <p:spPr>
          <a:xfrm>
            <a:off x="457200" y="1811600"/>
            <a:ext cx="4040188" cy="3293659"/>
          </a:xfrm>
        </p:spPr>
        <p:txBody>
          <a:bodyPr/>
          <a:lstStyle>
            <a:lvl1pPr>
              <a:defRPr sz="1050"/>
            </a:lvl1pPr>
            <a:lvl2pPr>
              <a:defRPr sz="1050"/>
            </a:lvl2pPr>
            <a:lvl3pPr>
              <a:defRPr sz="1050"/>
            </a:lvl3pPr>
            <a:lvl4pPr>
              <a:defRPr sz="1050"/>
            </a:lvl4pPr>
            <a:lvl5pPr>
              <a:defRPr lang="en-US" sz="1050" dirty="0">
                <a:solidFill>
                  <a:schemeClr val="tx1"/>
                </a:solidFill>
                <a:latin typeface="+mn-lt"/>
                <a:ea typeface="MS PGothic" pitchFamily="34" charset="-128"/>
              </a:defRPr>
            </a:lvl5pPr>
            <a:lvl6pPr>
              <a:defRPr sz="1598"/>
            </a:lvl6pPr>
            <a:lvl7pPr>
              <a:defRPr sz="1598"/>
            </a:lvl7pPr>
            <a:lvl8pPr>
              <a:defRPr sz="1598"/>
            </a:lvl8pPr>
            <a:lvl9pPr>
              <a:defRPr sz="1598"/>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6" y="1279399"/>
            <a:ext cx="4041775" cy="532202"/>
          </a:xfrm>
        </p:spPr>
        <p:txBody>
          <a:bodyPr anchor="b"/>
          <a:lstStyle>
            <a:lvl1pPr marL="0" indent="0">
              <a:buNone/>
              <a:defRPr sz="1200" b="1"/>
            </a:lvl1pPr>
            <a:lvl2pPr marL="456777" indent="0">
              <a:buNone/>
              <a:defRPr sz="1998" b="1"/>
            </a:lvl2pPr>
            <a:lvl3pPr marL="913554" indent="0">
              <a:buNone/>
              <a:defRPr sz="1799" b="1"/>
            </a:lvl3pPr>
            <a:lvl4pPr marL="1370331" indent="0">
              <a:buNone/>
              <a:defRPr sz="1598" b="1"/>
            </a:lvl4pPr>
            <a:lvl5pPr marL="1827108" indent="0">
              <a:buNone/>
              <a:defRPr sz="1598" b="1"/>
            </a:lvl5pPr>
            <a:lvl6pPr marL="2283886" indent="0">
              <a:buNone/>
              <a:defRPr sz="1598" b="1"/>
            </a:lvl6pPr>
            <a:lvl7pPr marL="2740663" indent="0">
              <a:buNone/>
              <a:defRPr sz="1598" b="1"/>
            </a:lvl7pPr>
            <a:lvl8pPr marL="3197440" indent="0">
              <a:buNone/>
              <a:defRPr sz="1598" b="1"/>
            </a:lvl8pPr>
            <a:lvl9pPr marL="3654217" indent="0">
              <a:buNone/>
              <a:defRPr sz="1598" b="1"/>
            </a:lvl9pPr>
          </a:lstStyle>
          <a:p>
            <a:pPr lvl="0"/>
            <a:r>
              <a:rPr lang="en-US" smtClean="0"/>
              <a:t>Click to edit Master text styles</a:t>
            </a:r>
          </a:p>
        </p:txBody>
      </p:sp>
      <p:sp>
        <p:nvSpPr>
          <p:cNvPr id="6" name="Content Placeholder 5"/>
          <p:cNvSpPr>
            <a:spLocks noGrp="1"/>
          </p:cNvSpPr>
          <p:nvPr>
            <p:ph sz="quarter" idx="4"/>
          </p:nvPr>
        </p:nvSpPr>
        <p:spPr>
          <a:xfrm>
            <a:off x="4645026" y="1811600"/>
            <a:ext cx="4041775" cy="3293659"/>
          </a:xfrm>
        </p:spPr>
        <p:txBody>
          <a:bodyPr/>
          <a:lstStyle>
            <a:lvl1pPr>
              <a:defRPr sz="1050"/>
            </a:lvl1pPr>
            <a:lvl2pPr>
              <a:defRPr sz="1050"/>
            </a:lvl2pPr>
            <a:lvl3pPr>
              <a:defRPr sz="1050"/>
            </a:lvl3pPr>
            <a:lvl4pPr>
              <a:defRPr sz="1050"/>
            </a:lvl4pPr>
            <a:lvl5pPr>
              <a:defRPr sz="1050"/>
            </a:lvl5pPr>
            <a:lvl6pPr>
              <a:defRPr sz="1598"/>
            </a:lvl6pPr>
            <a:lvl7pPr>
              <a:defRPr sz="1598"/>
            </a:lvl7pPr>
            <a:lvl8pPr>
              <a:defRPr sz="1598"/>
            </a:lvl8pPr>
            <a:lvl9pPr>
              <a:defRPr sz="159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Footer Placeholder 8"/>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10" name="Slide Number Placeholder 9"/>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430506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828900"/>
            <a:ext cx="8229600" cy="505736"/>
          </a:xfrm>
        </p:spPr>
        <p:txBody>
          <a:bodyPr/>
          <a:lstStyle/>
          <a:p>
            <a:r>
              <a:rPr lang="en-US" dirty="0" smtClean="0"/>
              <a:t>Click to edit slide title</a:t>
            </a:r>
            <a:endParaRPr lang="en-US" dirty="0"/>
          </a:p>
        </p:txBody>
      </p:sp>
      <p:sp>
        <p:nvSpPr>
          <p:cNvPr id="7" name="Content Placeholder 3"/>
          <p:cNvSpPr>
            <a:spLocks noGrp="1"/>
          </p:cNvSpPr>
          <p:nvPr>
            <p:ph sz="quarter" idx="10" hasCustomPrompt="1"/>
          </p:nvPr>
        </p:nvSpPr>
        <p:spPr>
          <a:xfrm>
            <a:off x="457200" y="1477220"/>
            <a:ext cx="8229600" cy="3303531"/>
          </a:xfrm>
        </p:spPr>
        <p:txBody>
          <a:bodyPr lIns="0">
            <a:normAutofit/>
          </a:bodyPr>
          <a:lstStyle>
            <a:lvl1pPr marL="0" indent="-201168">
              <a:buClr>
                <a:schemeClr val="accent2"/>
              </a:buClr>
              <a:defRPr sz="1800" baseline="0"/>
            </a:lvl1pPr>
            <a:lvl2pPr>
              <a:defRPr sz="2600"/>
            </a:lvl2pPr>
            <a:lvl3pPr>
              <a:defRPr sz="2200"/>
            </a:lvl3pPr>
            <a:lvl4pPr>
              <a:defRPr sz="1800"/>
            </a:lvl4pPr>
            <a:lvl5pPr>
              <a:defRPr sz="1800"/>
            </a:lvl5pPr>
          </a:lstStyle>
          <a:p>
            <a:pPr lvl="0"/>
            <a:r>
              <a:rPr lang="en-US" dirty="0" smtClean="0"/>
              <a:t>Click to edit bulleted text</a:t>
            </a:r>
          </a:p>
          <a:p>
            <a:pPr lvl="0"/>
            <a:r>
              <a:rPr lang="en-US" dirty="0" smtClean="0"/>
              <a:t>Click to edit bulleted text</a:t>
            </a:r>
          </a:p>
        </p:txBody>
      </p:sp>
    </p:spTree>
    <p:extLst>
      <p:ext uri="{BB962C8B-B14F-4D97-AF65-F5344CB8AC3E}">
        <p14:creationId xmlns:p14="http://schemas.microsoft.com/office/powerpoint/2010/main" val="15945656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3141"/>
            <a:ext cx="8305800" cy="355976"/>
          </a:xfrm>
        </p:spPr>
        <p:txBody>
          <a:bodyPr/>
          <a:lstStyle>
            <a:lvl1pPr>
              <a:defRPr sz="1500"/>
            </a:lvl1pPr>
          </a:lstStyle>
          <a:p>
            <a:r>
              <a:rPr lang="en-US" dirty="0" smtClean="0"/>
              <a:t>Click to edit Master title style</a:t>
            </a:r>
            <a:endParaRPr lang="en-US" dirty="0"/>
          </a:p>
        </p:txBody>
      </p:sp>
      <p:sp>
        <p:nvSpPr>
          <p:cNvPr id="5" name="Footer Placeholder 4"/>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6" name="Slide Number Placeholder 5"/>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3593508824"/>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5" name="Slide Number Placeholder 4"/>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1230592587"/>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716513"/>
            <a:ext cx="3008313" cy="480060"/>
          </a:xfrm>
        </p:spPr>
        <p:txBody>
          <a:bodyPr anchor="b"/>
          <a:lstStyle>
            <a:lvl1pPr algn="l">
              <a:defRPr sz="15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716513"/>
            <a:ext cx="5111750" cy="4388746"/>
          </a:xfrm>
        </p:spPr>
        <p:txBody>
          <a:bodyPr/>
          <a:lstStyle>
            <a:lvl1pPr>
              <a:defRPr sz="1050"/>
            </a:lvl1pPr>
            <a:lvl2pPr>
              <a:defRPr sz="1050"/>
            </a:lvl2pPr>
            <a:lvl3pPr>
              <a:defRPr sz="1050"/>
            </a:lvl3pPr>
            <a:lvl4pPr>
              <a:defRPr sz="1050"/>
            </a:lvl4pPr>
            <a:lvl5pPr>
              <a:defRPr sz="1050"/>
            </a:lvl5pPr>
            <a:lvl6pPr>
              <a:defRPr sz="1998"/>
            </a:lvl6pPr>
            <a:lvl7pPr>
              <a:defRPr sz="1998"/>
            </a:lvl7pPr>
            <a:lvl8pPr>
              <a:defRPr sz="1998"/>
            </a:lvl8pPr>
            <a:lvl9pPr>
              <a:defRPr sz="199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196574"/>
            <a:ext cx="3008313" cy="3908686"/>
          </a:xfrm>
        </p:spPr>
        <p:txBody>
          <a:bodyPr/>
          <a:lstStyle>
            <a:lvl1pPr marL="0" indent="0">
              <a:buNone/>
              <a:defRPr sz="1200"/>
            </a:lvl1pPr>
            <a:lvl2pPr marL="456777" indent="0">
              <a:buNone/>
              <a:defRPr sz="1199"/>
            </a:lvl2pPr>
            <a:lvl3pPr marL="913554" indent="0">
              <a:buNone/>
              <a:defRPr sz="999"/>
            </a:lvl3pPr>
            <a:lvl4pPr marL="1370331" indent="0">
              <a:buNone/>
              <a:defRPr sz="899"/>
            </a:lvl4pPr>
            <a:lvl5pPr marL="1827108" indent="0">
              <a:buNone/>
              <a:defRPr sz="899"/>
            </a:lvl5pPr>
            <a:lvl6pPr marL="2283886" indent="0">
              <a:buNone/>
              <a:defRPr sz="899"/>
            </a:lvl6pPr>
            <a:lvl7pPr marL="2740663" indent="0">
              <a:buNone/>
              <a:defRPr sz="899"/>
            </a:lvl7pPr>
            <a:lvl8pPr marL="3197440" indent="0">
              <a:buNone/>
              <a:defRPr sz="899"/>
            </a:lvl8pPr>
            <a:lvl9pPr marL="3654217" indent="0">
              <a:buNone/>
              <a:defRPr sz="899"/>
            </a:lvl9pPr>
          </a:lstStyle>
          <a:p>
            <a:pPr lvl="0"/>
            <a:r>
              <a:rPr lang="en-US" smtClean="0"/>
              <a:t>Click to edit Master text styles</a:t>
            </a:r>
          </a:p>
        </p:txBody>
      </p:sp>
      <p:sp>
        <p:nvSpPr>
          <p:cNvPr id="7" name="Footer Placeholder 6"/>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8" name="Slide Number Placeholder 7"/>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1568027208"/>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323"/>
            <a:ext cx="5486400" cy="472285"/>
          </a:xfrm>
        </p:spPr>
        <p:txBody>
          <a:bodyPr anchor="b"/>
          <a:lstStyle>
            <a:lvl1pPr algn="l">
              <a:defRPr sz="1998" b="1"/>
            </a:lvl1pPr>
          </a:lstStyle>
          <a:p>
            <a:r>
              <a:rPr lang="en-US" smtClean="0"/>
              <a:t>Click to edit Master title style</a:t>
            </a:r>
            <a:endParaRPr lang="en-US"/>
          </a:p>
        </p:txBody>
      </p:sp>
      <p:sp>
        <p:nvSpPr>
          <p:cNvPr id="3" name="Picture Placeholder 2"/>
          <p:cNvSpPr>
            <a:spLocks noGrp="1"/>
          </p:cNvSpPr>
          <p:nvPr>
            <p:ph type="pic" idx="1"/>
          </p:nvPr>
        </p:nvSpPr>
        <p:spPr>
          <a:xfrm>
            <a:off x="1792288" y="707984"/>
            <a:ext cx="5486400" cy="3232423"/>
          </a:xfrm>
        </p:spPr>
        <p:txBody>
          <a:bodyPr/>
          <a:lstStyle>
            <a:lvl1pPr marL="0" indent="0">
              <a:buNone/>
              <a:defRPr sz="3197"/>
            </a:lvl1pPr>
            <a:lvl2pPr marL="456777" indent="0">
              <a:buNone/>
              <a:defRPr sz="2798"/>
            </a:lvl2pPr>
            <a:lvl3pPr marL="913554" indent="0">
              <a:buNone/>
              <a:defRPr sz="2398"/>
            </a:lvl3pPr>
            <a:lvl4pPr marL="1370331" indent="0">
              <a:buNone/>
              <a:defRPr sz="1998"/>
            </a:lvl4pPr>
            <a:lvl5pPr marL="1827108" indent="0">
              <a:buNone/>
              <a:defRPr sz="1998"/>
            </a:lvl5pPr>
            <a:lvl6pPr marL="2283886" indent="0">
              <a:buNone/>
              <a:defRPr sz="1998"/>
            </a:lvl6pPr>
            <a:lvl7pPr marL="2740663" indent="0">
              <a:buNone/>
              <a:defRPr sz="1998"/>
            </a:lvl7pPr>
            <a:lvl8pPr marL="3197440" indent="0">
              <a:buNone/>
              <a:defRPr sz="1998"/>
            </a:lvl8pPr>
            <a:lvl9pPr marL="3654217" indent="0">
              <a:buNone/>
              <a:defRPr sz="1998"/>
            </a:lvl9pPr>
          </a:lstStyle>
          <a:p>
            <a:pPr lvl="0"/>
            <a:r>
              <a:rPr lang="en-US" noProof="0" smtClean="0"/>
              <a:t>Click icon to add picture</a:t>
            </a:r>
          </a:p>
        </p:txBody>
      </p:sp>
      <p:sp>
        <p:nvSpPr>
          <p:cNvPr id="4" name="Text Placeholder 3"/>
          <p:cNvSpPr>
            <a:spLocks noGrp="1"/>
          </p:cNvSpPr>
          <p:nvPr>
            <p:ph type="body" sz="half" idx="2"/>
          </p:nvPr>
        </p:nvSpPr>
        <p:spPr>
          <a:xfrm>
            <a:off x="1792288" y="4472609"/>
            <a:ext cx="5486400" cy="671421"/>
          </a:xfrm>
        </p:spPr>
        <p:txBody>
          <a:bodyPr/>
          <a:lstStyle>
            <a:lvl1pPr marL="0" indent="0">
              <a:buNone/>
              <a:defRPr sz="1399"/>
            </a:lvl1pPr>
            <a:lvl2pPr marL="456777" indent="0">
              <a:buNone/>
              <a:defRPr sz="1199"/>
            </a:lvl2pPr>
            <a:lvl3pPr marL="913554" indent="0">
              <a:buNone/>
              <a:defRPr sz="999"/>
            </a:lvl3pPr>
            <a:lvl4pPr marL="1370331" indent="0">
              <a:buNone/>
              <a:defRPr sz="899"/>
            </a:lvl4pPr>
            <a:lvl5pPr marL="1827108" indent="0">
              <a:buNone/>
              <a:defRPr sz="899"/>
            </a:lvl5pPr>
            <a:lvl6pPr marL="2283886" indent="0">
              <a:buNone/>
              <a:defRPr sz="899"/>
            </a:lvl6pPr>
            <a:lvl7pPr marL="2740663" indent="0">
              <a:buNone/>
              <a:defRPr sz="899"/>
            </a:lvl7pPr>
            <a:lvl8pPr marL="3197440" indent="0">
              <a:buNone/>
              <a:defRPr sz="899"/>
            </a:lvl8pPr>
            <a:lvl9pPr marL="3654217" indent="0">
              <a:buNone/>
              <a:defRPr sz="899"/>
            </a:lvl9pPr>
          </a:lstStyle>
          <a:p>
            <a:pPr lvl="0"/>
            <a:r>
              <a:rPr lang="en-US" smtClean="0"/>
              <a:t>Click to edit Master text styles</a:t>
            </a:r>
          </a:p>
        </p:txBody>
      </p:sp>
      <p:sp>
        <p:nvSpPr>
          <p:cNvPr id="7" name="Footer Placeholder 6"/>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8" name="Slide Number Placeholder 7"/>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503065869"/>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7" name="Slide Number Placeholder 6"/>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2637500666"/>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851172"/>
            <a:ext cx="2057400" cy="42540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851172"/>
            <a:ext cx="6019800" cy="42540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7" name="Slide Number Placeholder 6"/>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3544136859"/>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714694"/>
            <a:ext cx="8229600" cy="355976"/>
          </a:xfrm>
        </p:spPr>
        <p:txBody>
          <a:bodyPr/>
          <a:lstStyle>
            <a:lvl1pPr>
              <a:defRPr sz="2400"/>
            </a:lvl1pPr>
          </a:lstStyle>
          <a:p>
            <a:r>
              <a:rPr lang="en-US" smtClean="0"/>
              <a:t>Click to edit Master title style</a:t>
            </a:r>
            <a:endParaRPr lang="en-US" dirty="0"/>
          </a:p>
        </p:txBody>
      </p:sp>
      <p:sp>
        <p:nvSpPr>
          <p:cNvPr id="3" name="Text Placeholder 2"/>
          <p:cNvSpPr>
            <a:spLocks noGrp="1"/>
          </p:cNvSpPr>
          <p:nvPr>
            <p:ph type="body" sz="half" idx="1"/>
          </p:nvPr>
        </p:nvSpPr>
        <p:spPr>
          <a:xfrm>
            <a:off x="457200" y="1572438"/>
            <a:ext cx="4023360" cy="355271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hart Placeholder 3"/>
          <p:cNvSpPr>
            <a:spLocks noGrp="1"/>
          </p:cNvSpPr>
          <p:nvPr>
            <p:ph type="chart" sz="half" idx="2"/>
          </p:nvPr>
        </p:nvSpPr>
        <p:spPr>
          <a:xfrm>
            <a:off x="4663440" y="1572438"/>
            <a:ext cx="4023360" cy="3552710"/>
          </a:xfrm>
        </p:spPr>
        <p:txBody>
          <a:bodyPr/>
          <a:lstStyle/>
          <a:p>
            <a:pPr lvl="0"/>
            <a:r>
              <a:rPr lang="en-US" noProof="0" smtClean="0"/>
              <a:t>Click icon to add chart</a:t>
            </a:r>
            <a:endParaRPr lang="en-US" noProof="0" dirty="0" smtClean="0"/>
          </a:p>
        </p:txBody>
      </p:sp>
      <p:sp>
        <p:nvSpPr>
          <p:cNvPr id="7" name="Footer Placeholder 6"/>
          <p:cNvSpPr>
            <a:spLocks noGrp="1"/>
          </p:cNvSpPr>
          <p:nvPr>
            <p:ph type="ftr" sz="quarter" idx="10"/>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8" name="Slide Number Placeholder 7"/>
          <p:cNvSpPr>
            <a:spLocks noGrp="1"/>
          </p:cNvSpPr>
          <p:nvPr>
            <p:ph type="sldNum" sz="quarter" idx="1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128100174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621">
          <p15:clr>
            <a:srgbClr val="FBAE40"/>
          </p15:clr>
        </p15:guide>
        <p15:guide id="2" pos="288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9" name="Rectangle 8"/>
          <p:cNvSpPr/>
          <p:nvPr userDrawn="1"/>
        </p:nvSpPr>
        <p:spPr>
          <a:xfrm>
            <a:off x="457200" y="1333500"/>
            <a:ext cx="3886200" cy="304271"/>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defTabSz="685800">
              <a:defRPr/>
            </a:pPr>
            <a:r>
              <a:rPr lang="en-US" sz="1050" b="1" dirty="0">
                <a:solidFill>
                  <a:srgbClr val="FFFFFF"/>
                </a:solidFill>
                <a:cs typeface="Arial" pitchFamily="34" charset="0"/>
              </a:rPr>
              <a:t>Capabilities</a:t>
            </a:r>
          </a:p>
        </p:txBody>
      </p:sp>
      <p:sp>
        <p:nvSpPr>
          <p:cNvPr id="10" name="Rectangle 9"/>
          <p:cNvSpPr/>
          <p:nvPr userDrawn="1"/>
        </p:nvSpPr>
        <p:spPr>
          <a:xfrm>
            <a:off x="4876800" y="1333500"/>
            <a:ext cx="3886200" cy="304271"/>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defTabSz="685800">
              <a:defRPr/>
            </a:pPr>
            <a:r>
              <a:rPr lang="en-US" sz="1050" b="1" dirty="0">
                <a:solidFill>
                  <a:srgbClr val="FFFFFF"/>
                </a:solidFill>
                <a:cs typeface="Arial" pitchFamily="34" charset="0"/>
              </a:rPr>
              <a:t>Key Value Proposition</a:t>
            </a:r>
          </a:p>
        </p:txBody>
      </p:sp>
      <p:sp>
        <p:nvSpPr>
          <p:cNvPr id="11" name="Isosceles Triangle 10"/>
          <p:cNvSpPr>
            <a:spLocks noChangeArrowheads="1"/>
          </p:cNvSpPr>
          <p:nvPr userDrawn="1"/>
        </p:nvSpPr>
        <p:spPr bwMode="auto">
          <a:xfrm rot="5400000">
            <a:off x="3990314" y="1838987"/>
            <a:ext cx="1239573" cy="228600"/>
          </a:xfrm>
          <a:prstGeom prst="triangle">
            <a:avLst>
              <a:gd name="adj" fmla="val 50000"/>
            </a:avLst>
          </a:prstGeom>
          <a:solidFill>
            <a:srgbClr val="BFBFBF"/>
          </a:solidFill>
          <a:ln>
            <a:noFill/>
          </a:ln>
          <a:effectLst>
            <a:outerShdw blurRad="63500" dist="23000" dir="5400000" rotWithShape="0">
              <a:srgbClr val="00000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defTabSz="685800">
              <a:defRPr/>
            </a:pPr>
            <a:endParaRPr lang="en-US" sz="1350">
              <a:solidFill>
                <a:srgbClr val="FFFFFF"/>
              </a:solidFill>
              <a:cs typeface="Arial" pitchFamily="34" charset="0"/>
            </a:endParaRPr>
          </a:p>
        </p:txBody>
      </p:sp>
      <p:sp>
        <p:nvSpPr>
          <p:cNvPr id="13" name="Rectangle 12"/>
          <p:cNvSpPr/>
          <p:nvPr userDrawn="1"/>
        </p:nvSpPr>
        <p:spPr>
          <a:xfrm>
            <a:off x="4648200" y="2794001"/>
            <a:ext cx="4114800" cy="304271"/>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defTabSz="685800">
              <a:defRPr/>
            </a:pPr>
            <a:r>
              <a:rPr lang="en-US" sz="1050" b="1" dirty="0">
                <a:solidFill>
                  <a:srgbClr val="FFFFFF"/>
                </a:solidFill>
                <a:cs typeface="Arial" pitchFamily="34" charset="0"/>
              </a:rPr>
              <a:t>Market References</a:t>
            </a:r>
          </a:p>
        </p:txBody>
      </p:sp>
      <p:sp>
        <p:nvSpPr>
          <p:cNvPr id="14" name="Rectangle 13"/>
          <p:cNvSpPr/>
          <p:nvPr userDrawn="1"/>
        </p:nvSpPr>
        <p:spPr>
          <a:xfrm>
            <a:off x="457200" y="2794001"/>
            <a:ext cx="4114800" cy="304271"/>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defTabSz="685800">
              <a:defRPr/>
            </a:pPr>
            <a:r>
              <a:rPr lang="en-US" sz="1050" b="1" dirty="0">
                <a:solidFill>
                  <a:srgbClr val="FFFFFF"/>
                </a:solidFill>
                <a:cs typeface="Arial" pitchFamily="34" charset="0"/>
              </a:rPr>
              <a:t>Use Case by Industry</a:t>
            </a:r>
          </a:p>
        </p:txBody>
      </p:sp>
      <p:sp>
        <p:nvSpPr>
          <p:cNvPr id="15" name="Rectangle 14"/>
          <p:cNvSpPr/>
          <p:nvPr userDrawn="1"/>
        </p:nvSpPr>
        <p:spPr>
          <a:xfrm>
            <a:off x="4648200" y="4254501"/>
            <a:ext cx="4114800" cy="304271"/>
          </a:xfrm>
          <a:prstGeom prst="rect">
            <a:avLst/>
          </a:prstGeom>
          <a:solidFill>
            <a:schemeClr val="bg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pPr defTabSz="685800">
              <a:defRPr/>
            </a:pPr>
            <a:r>
              <a:rPr lang="en-US" sz="1050" b="1" dirty="0">
                <a:solidFill>
                  <a:srgbClr val="FFFFFF"/>
                </a:solidFill>
                <a:cs typeface="Arial" pitchFamily="34" charset="0"/>
              </a:rPr>
              <a:t>Conversation Starters</a:t>
            </a:r>
          </a:p>
        </p:txBody>
      </p:sp>
      <p:sp>
        <p:nvSpPr>
          <p:cNvPr id="2" name="Title 1"/>
          <p:cNvSpPr>
            <a:spLocks noGrp="1"/>
          </p:cNvSpPr>
          <p:nvPr>
            <p:ph type="title"/>
          </p:nvPr>
        </p:nvSpPr>
        <p:spPr>
          <a:xfrm>
            <a:off x="1828800" y="317501"/>
            <a:ext cx="5029200" cy="338667"/>
          </a:xfrm>
        </p:spPr>
        <p:txBody>
          <a:bodyPr/>
          <a:lstStyle>
            <a:lvl1pPr algn="ctr">
              <a:defRPr sz="1500">
                <a:latin typeface="Arial" pitchFamily="34" charset="0"/>
                <a:cs typeface="Arial" pitchFamily="34" charset="0"/>
              </a:defRPr>
            </a:lvl1pPr>
          </a:lstStyle>
          <a:p>
            <a:r>
              <a:rPr lang="en-US" dirty="0" smtClean="0"/>
              <a:t>Click to edit Master title style</a:t>
            </a:r>
            <a:endParaRPr lang="en-US" dirty="0"/>
          </a:p>
        </p:txBody>
      </p:sp>
      <p:sp>
        <p:nvSpPr>
          <p:cNvPr id="8" name="Text Placeholder 4"/>
          <p:cNvSpPr>
            <a:spLocks noGrp="1"/>
          </p:cNvSpPr>
          <p:nvPr>
            <p:ph type="body" sz="quarter" idx="12"/>
          </p:nvPr>
        </p:nvSpPr>
        <p:spPr>
          <a:xfrm>
            <a:off x="457200" y="1638300"/>
            <a:ext cx="3886200" cy="1066800"/>
          </a:xfrm>
        </p:spPr>
        <p:txBody>
          <a:bodyPr/>
          <a:lstStyle>
            <a:lvl1pPr>
              <a:defRPr sz="750">
                <a:latin typeface="Arial" pitchFamily="34" charset="0"/>
                <a:cs typeface="Arial" pitchFamily="34" charset="0"/>
              </a:defRPr>
            </a:lvl1pPr>
            <a:lvl2pPr>
              <a:defRPr sz="750">
                <a:latin typeface="Arial" pitchFamily="34" charset="0"/>
                <a:cs typeface="Arial" pitchFamily="34" charset="0"/>
              </a:defRPr>
            </a:lvl2pPr>
            <a:lvl3pPr>
              <a:defRPr sz="750">
                <a:latin typeface="Arial" pitchFamily="34" charset="0"/>
                <a:cs typeface="Arial" pitchFamily="34" charset="0"/>
              </a:defRPr>
            </a:lvl3pPr>
            <a:lvl4pPr>
              <a:defRPr sz="750">
                <a:latin typeface="Arial" pitchFamily="34" charset="0"/>
                <a:cs typeface="Arial" pitchFamily="34" charset="0"/>
              </a:defRPr>
            </a:lvl4pPr>
            <a:lvl5pPr>
              <a:defRPr sz="75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ext Placeholder 4"/>
          <p:cNvSpPr>
            <a:spLocks noGrp="1"/>
          </p:cNvSpPr>
          <p:nvPr>
            <p:ph type="body" sz="quarter" idx="13"/>
          </p:nvPr>
        </p:nvSpPr>
        <p:spPr>
          <a:xfrm>
            <a:off x="4876800" y="1638300"/>
            <a:ext cx="3886200" cy="1066800"/>
          </a:xfrm>
        </p:spPr>
        <p:txBody>
          <a:bodyPr/>
          <a:lstStyle>
            <a:lvl1pPr>
              <a:defRPr sz="750">
                <a:latin typeface="Arial" pitchFamily="34" charset="0"/>
                <a:cs typeface="Arial" pitchFamily="34" charset="0"/>
              </a:defRPr>
            </a:lvl1pPr>
            <a:lvl2pPr>
              <a:defRPr sz="750">
                <a:latin typeface="Arial" pitchFamily="34" charset="0"/>
                <a:cs typeface="Arial" pitchFamily="34" charset="0"/>
              </a:defRPr>
            </a:lvl2pPr>
            <a:lvl3pPr>
              <a:defRPr sz="750">
                <a:latin typeface="Arial" pitchFamily="34" charset="0"/>
                <a:cs typeface="Arial" pitchFamily="34" charset="0"/>
              </a:defRPr>
            </a:lvl3pPr>
            <a:lvl4pPr>
              <a:defRPr sz="750">
                <a:latin typeface="Arial" pitchFamily="34" charset="0"/>
                <a:cs typeface="Arial" pitchFamily="34" charset="0"/>
              </a:defRPr>
            </a:lvl4pPr>
            <a:lvl5pPr>
              <a:defRPr sz="75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4"/>
          <p:cNvSpPr>
            <a:spLocks noGrp="1"/>
          </p:cNvSpPr>
          <p:nvPr>
            <p:ph type="body" sz="quarter" idx="14"/>
          </p:nvPr>
        </p:nvSpPr>
        <p:spPr>
          <a:xfrm>
            <a:off x="4648200" y="3111500"/>
            <a:ext cx="4114800" cy="1066800"/>
          </a:xfrm>
        </p:spPr>
        <p:txBody>
          <a:bodyPr/>
          <a:lstStyle>
            <a:lvl1pPr>
              <a:defRPr sz="750">
                <a:latin typeface="Arial" pitchFamily="34" charset="0"/>
                <a:cs typeface="Arial" pitchFamily="34" charset="0"/>
              </a:defRPr>
            </a:lvl1pPr>
            <a:lvl2pPr>
              <a:defRPr sz="750">
                <a:latin typeface="Arial" pitchFamily="34" charset="0"/>
                <a:cs typeface="Arial" pitchFamily="34" charset="0"/>
              </a:defRPr>
            </a:lvl2pPr>
            <a:lvl3pPr>
              <a:defRPr sz="750">
                <a:latin typeface="Arial" pitchFamily="34" charset="0"/>
                <a:cs typeface="Arial" pitchFamily="34" charset="0"/>
              </a:defRPr>
            </a:lvl3pPr>
            <a:lvl4pPr>
              <a:defRPr sz="750">
                <a:latin typeface="Arial" pitchFamily="34" charset="0"/>
                <a:cs typeface="Arial" pitchFamily="34" charset="0"/>
              </a:defRPr>
            </a:lvl4pPr>
            <a:lvl5pPr>
              <a:defRPr sz="75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4"/>
          <p:cNvSpPr>
            <a:spLocks noGrp="1"/>
          </p:cNvSpPr>
          <p:nvPr>
            <p:ph type="body" sz="quarter" idx="15"/>
          </p:nvPr>
        </p:nvSpPr>
        <p:spPr>
          <a:xfrm>
            <a:off x="457200" y="3098800"/>
            <a:ext cx="4038600" cy="2514600"/>
          </a:xfrm>
        </p:spPr>
        <p:txBody>
          <a:bodyPr/>
          <a:lstStyle>
            <a:lvl1pPr>
              <a:defRPr sz="750">
                <a:latin typeface="Arial" pitchFamily="34" charset="0"/>
                <a:cs typeface="Arial" pitchFamily="34" charset="0"/>
              </a:defRPr>
            </a:lvl1pPr>
            <a:lvl2pPr>
              <a:defRPr sz="750">
                <a:latin typeface="Arial" pitchFamily="34" charset="0"/>
                <a:cs typeface="Arial" pitchFamily="34" charset="0"/>
              </a:defRPr>
            </a:lvl2pPr>
            <a:lvl3pPr>
              <a:defRPr sz="750">
                <a:latin typeface="Arial" pitchFamily="34" charset="0"/>
                <a:cs typeface="Arial" pitchFamily="34" charset="0"/>
              </a:defRPr>
            </a:lvl3pPr>
            <a:lvl4pPr>
              <a:defRPr sz="750">
                <a:latin typeface="Arial" pitchFamily="34" charset="0"/>
                <a:cs typeface="Arial" pitchFamily="34" charset="0"/>
              </a:defRPr>
            </a:lvl4pPr>
            <a:lvl5pPr>
              <a:defRPr sz="75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Text Placeholder 4"/>
          <p:cNvSpPr>
            <a:spLocks noGrp="1"/>
          </p:cNvSpPr>
          <p:nvPr>
            <p:ph type="body" sz="quarter" idx="18"/>
          </p:nvPr>
        </p:nvSpPr>
        <p:spPr>
          <a:xfrm>
            <a:off x="4648200" y="4559300"/>
            <a:ext cx="4114800" cy="1066800"/>
          </a:xfrm>
        </p:spPr>
        <p:txBody>
          <a:bodyPr/>
          <a:lstStyle>
            <a:lvl1pPr>
              <a:defRPr sz="750">
                <a:latin typeface="Arial" pitchFamily="34" charset="0"/>
                <a:cs typeface="Arial" pitchFamily="34" charset="0"/>
              </a:defRPr>
            </a:lvl1pPr>
            <a:lvl2pPr>
              <a:defRPr sz="750">
                <a:latin typeface="Arial" pitchFamily="34" charset="0"/>
                <a:cs typeface="Arial" pitchFamily="34" charset="0"/>
              </a:defRPr>
            </a:lvl2pPr>
            <a:lvl3pPr>
              <a:defRPr sz="750">
                <a:latin typeface="Arial" pitchFamily="34" charset="0"/>
                <a:cs typeface="Arial" pitchFamily="34" charset="0"/>
              </a:defRPr>
            </a:lvl3pPr>
            <a:lvl4pPr>
              <a:defRPr sz="750">
                <a:latin typeface="Arial" pitchFamily="34" charset="0"/>
                <a:cs typeface="Arial" pitchFamily="34" charset="0"/>
              </a:defRPr>
            </a:lvl4pPr>
            <a:lvl5pPr>
              <a:defRPr sz="75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Text Placeholder 28"/>
          <p:cNvSpPr>
            <a:spLocks noGrp="1"/>
          </p:cNvSpPr>
          <p:nvPr>
            <p:ph type="body" sz="quarter" idx="20"/>
          </p:nvPr>
        </p:nvSpPr>
        <p:spPr>
          <a:xfrm>
            <a:off x="457200" y="698500"/>
            <a:ext cx="8305800" cy="571500"/>
          </a:xfrm>
        </p:spPr>
        <p:txBody>
          <a:bodyPr/>
          <a:lstStyle>
            <a:lvl1pPr>
              <a:buNone/>
              <a:defRPr sz="750">
                <a:latin typeface="Arial" pitchFamily="34" charset="0"/>
                <a:cs typeface="Arial" pitchFamily="34" charset="0"/>
              </a:defRPr>
            </a:lvl1pPr>
            <a:lvl2pPr>
              <a:defRPr sz="825"/>
            </a:lvl2pPr>
            <a:lvl3pPr>
              <a:defRPr sz="825"/>
            </a:lvl3pPr>
            <a:lvl4pPr>
              <a:defRPr sz="825"/>
            </a:lvl4pPr>
            <a:lvl5pPr>
              <a:defRPr sz="825"/>
            </a:lvl5pPr>
          </a:lstStyle>
          <a:p>
            <a:pPr lvl="0"/>
            <a:r>
              <a:rPr lang="en-US" dirty="0" smtClean="0"/>
              <a:t>Click to edit Master text styles</a:t>
            </a:r>
          </a:p>
        </p:txBody>
      </p:sp>
      <p:sp>
        <p:nvSpPr>
          <p:cNvPr id="17" name="Slide Number Placeholder 16"/>
          <p:cNvSpPr>
            <a:spLocks noGrp="1"/>
          </p:cNvSpPr>
          <p:nvPr>
            <p:ph type="sldNum" sz="quarter" idx="21"/>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
        <p:nvSpPr>
          <p:cNvPr id="19" name="Footer Placeholder 18"/>
          <p:cNvSpPr>
            <a:spLocks noGrp="1"/>
          </p:cNvSpPr>
          <p:nvPr>
            <p:ph type="ftr" sz="quarter" idx="22"/>
          </p:nvPr>
        </p:nvSpPr>
        <p:spPr/>
        <p:txBody>
          <a:bodyPr/>
          <a:lstStyle/>
          <a:p>
            <a:r>
              <a:rPr lang="en-US" smtClean="0">
                <a:solidFill>
                  <a:srgbClr val="003756"/>
                </a:solidFill>
              </a:rPr>
              <a:t>© 2015 International Business Machines Corporation</a:t>
            </a:r>
            <a:endParaRPr lang="en-US">
              <a:solidFill>
                <a:srgbClr val="003756"/>
              </a:solidFill>
            </a:endParaRPr>
          </a:p>
        </p:txBody>
      </p:sp>
    </p:spTree>
    <p:extLst>
      <p:ext uri="{BB962C8B-B14F-4D97-AF65-F5344CB8AC3E}">
        <p14:creationId xmlns:p14="http://schemas.microsoft.com/office/powerpoint/2010/main" val="7824508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cxnSp>
        <p:nvCxnSpPr>
          <p:cNvPr id="11" name="Straight Connector 10"/>
          <p:cNvCxnSpPr/>
          <p:nvPr userDrawn="1"/>
        </p:nvCxnSpPr>
        <p:spPr>
          <a:xfrm>
            <a:off x="1633539" y="3488533"/>
            <a:ext cx="7205662" cy="1323"/>
          </a:xfrm>
          <a:prstGeom prst="line">
            <a:avLst/>
          </a:prstGeom>
          <a:ln w="6350"/>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1633539" y="1270000"/>
            <a:ext cx="7205662" cy="1323"/>
          </a:xfrm>
          <a:prstGeom prst="line">
            <a:avLst/>
          </a:prstGeom>
          <a:ln w="6350"/>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828800" y="317501"/>
            <a:ext cx="5029200" cy="338667"/>
          </a:xfrm>
        </p:spPr>
        <p:txBody>
          <a:bodyPr/>
          <a:lstStyle>
            <a:lvl1pPr algn="ctr">
              <a:defRPr sz="1500">
                <a:latin typeface="Arial" pitchFamily="34" charset="0"/>
                <a:cs typeface="Arial" pitchFamily="34" charset="0"/>
              </a:defRPr>
            </a:lvl1pPr>
          </a:lstStyle>
          <a:p>
            <a:r>
              <a:rPr lang="en-US" dirty="0" smtClean="0"/>
              <a:t>Click to edit Master title style</a:t>
            </a:r>
            <a:endParaRPr lang="en-US" dirty="0"/>
          </a:p>
        </p:txBody>
      </p:sp>
      <p:sp>
        <p:nvSpPr>
          <p:cNvPr id="8" name="Text Placeholder 4"/>
          <p:cNvSpPr>
            <a:spLocks noGrp="1"/>
          </p:cNvSpPr>
          <p:nvPr>
            <p:ph type="body" sz="quarter" idx="12"/>
          </p:nvPr>
        </p:nvSpPr>
        <p:spPr>
          <a:xfrm>
            <a:off x="1691640" y="825500"/>
            <a:ext cx="3474720" cy="381000"/>
          </a:xfrm>
          <a:solidFill>
            <a:schemeClr val="accent2"/>
          </a:solidFill>
          <a:ln>
            <a:solidFill>
              <a:schemeClr val="accent2"/>
            </a:solidFill>
          </a:ln>
        </p:spPr>
        <p:txBody>
          <a:bodyPr anchor="ctr"/>
          <a:lstStyle>
            <a:lvl1pPr algn="ctr">
              <a:buNone/>
              <a:defRPr sz="1050" b="1" baseline="0">
                <a:latin typeface="Arial" pitchFamily="34" charset="0"/>
                <a:cs typeface="Arial" pitchFamily="34" charset="0"/>
              </a:defRPr>
            </a:lvl1pPr>
            <a:lvl2pPr>
              <a:defRPr sz="825"/>
            </a:lvl2pPr>
            <a:lvl3pPr>
              <a:defRPr sz="825"/>
            </a:lvl3pPr>
            <a:lvl4pPr>
              <a:defRPr sz="825"/>
            </a:lvl4pPr>
            <a:lvl5pPr>
              <a:defRPr sz="825"/>
            </a:lvl5pPr>
          </a:lstStyle>
          <a:p>
            <a:pPr lvl="0"/>
            <a:r>
              <a:rPr lang="en-US" smtClean="0"/>
              <a:t>Click to edit Master text styles</a:t>
            </a:r>
          </a:p>
        </p:txBody>
      </p:sp>
      <p:sp>
        <p:nvSpPr>
          <p:cNvPr id="22" name="Text Placeholder 4"/>
          <p:cNvSpPr>
            <a:spLocks noGrp="1"/>
          </p:cNvSpPr>
          <p:nvPr>
            <p:ph type="body" sz="quarter" idx="14"/>
          </p:nvPr>
        </p:nvSpPr>
        <p:spPr>
          <a:xfrm>
            <a:off x="1691640" y="1333500"/>
            <a:ext cx="3474720" cy="2034540"/>
          </a:xfrm>
        </p:spPr>
        <p:txBody>
          <a:bodyPr/>
          <a:lstStyle>
            <a:lvl1pPr>
              <a:defRPr sz="750">
                <a:latin typeface="Arial" pitchFamily="34" charset="0"/>
                <a:cs typeface="Arial" pitchFamily="34" charset="0"/>
              </a:defRPr>
            </a:lvl1pPr>
            <a:lvl2pPr>
              <a:defRPr sz="750">
                <a:latin typeface="Arial" pitchFamily="34" charset="0"/>
                <a:cs typeface="Arial" pitchFamily="34" charset="0"/>
              </a:defRPr>
            </a:lvl2pPr>
            <a:lvl3pPr>
              <a:defRPr sz="750">
                <a:latin typeface="Arial" pitchFamily="34" charset="0"/>
                <a:cs typeface="Arial" pitchFamily="34" charset="0"/>
              </a:defRPr>
            </a:lvl3pPr>
            <a:lvl4pPr>
              <a:defRPr sz="750">
                <a:latin typeface="Arial" pitchFamily="34" charset="0"/>
                <a:cs typeface="Arial" pitchFamily="34" charset="0"/>
              </a:defRPr>
            </a:lvl4pPr>
            <a:lvl5pPr>
              <a:defRPr sz="75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0"/>
          <p:cNvSpPr>
            <a:spLocks noGrp="1"/>
          </p:cNvSpPr>
          <p:nvPr>
            <p:ph type="body" sz="quarter" idx="15"/>
          </p:nvPr>
        </p:nvSpPr>
        <p:spPr>
          <a:xfrm>
            <a:off x="457200" y="1271323"/>
            <a:ext cx="1188720" cy="381000"/>
          </a:xfrm>
          <a:solidFill>
            <a:schemeClr val="accent1"/>
          </a:solidFill>
          <a:ln>
            <a:solidFill>
              <a:schemeClr val="accent1"/>
            </a:solidFill>
          </a:ln>
        </p:spPr>
        <p:txBody>
          <a:bodyPr anchor="ctr"/>
          <a:lstStyle>
            <a:lvl1pPr marL="0" indent="0" algn="ctr">
              <a:buNone/>
              <a:defRPr sz="1050" b="1">
                <a:solidFill>
                  <a:schemeClr val="bg1"/>
                </a:solidFill>
                <a:latin typeface="Arial" pitchFamily="34" charset="0"/>
                <a:cs typeface="Arial" pitchFamily="34" charset="0"/>
              </a:defRPr>
            </a:lvl1pPr>
          </a:lstStyle>
          <a:p>
            <a:pPr lvl="0"/>
            <a:r>
              <a:rPr lang="en-US" smtClean="0"/>
              <a:t>Click to edit Master text styles</a:t>
            </a:r>
          </a:p>
        </p:txBody>
      </p:sp>
      <p:sp>
        <p:nvSpPr>
          <p:cNvPr id="32" name="Text Placeholder 20"/>
          <p:cNvSpPr>
            <a:spLocks noGrp="1"/>
          </p:cNvSpPr>
          <p:nvPr>
            <p:ph type="body" sz="quarter" idx="19"/>
          </p:nvPr>
        </p:nvSpPr>
        <p:spPr>
          <a:xfrm>
            <a:off x="457200" y="3488267"/>
            <a:ext cx="1188720" cy="381000"/>
          </a:xfrm>
          <a:solidFill>
            <a:schemeClr val="accent1"/>
          </a:solidFill>
          <a:ln>
            <a:solidFill>
              <a:schemeClr val="accent1"/>
            </a:solidFill>
          </a:ln>
        </p:spPr>
        <p:txBody>
          <a:bodyPr anchor="ctr"/>
          <a:lstStyle>
            <a:lvl1pPr marL="0" indent="0" algn="ctr">
              <a:buNone/>
              <a:defRPr sz="1050" b="1">
                <a:solidFill>
                  <a:schemeClr val="bg1"/>
                </a:solidFill>
                <a:latin typeface="Arial" pitchFamily="34" charset="0"/>
                <a:cs typeface="Arial" pitchFamily="34" charset="0"/>
              </a:defRPr>
            </a:lvl1pPr>
          </a:lstStyle>
          <a:p>
            <a:pPr lvl="0"/>
            <a:r>
              <a:rPr lang="en-US" smtClean="0"/>
              <a:t>Click to edit Master text styles</a:t>
            </a:r>
          </a:p>
        </p:txBody>
      </p:sp>
      <p:sp>
        <p:nvSpPr>
          <p:cNvPr id="39" name="Text Placeholder 4"/>
          <p:cNvSpPr>
            <a:spLocks noGrp="1"/>
          </p:cNvSpPr>
          <p:nvPr>
            <p:ph type="body" sz="quarter" idx="26"/>
          </p:nvPr>
        </p:nvSpPr>
        <p:spPr>
          <a:xfrm>
            <a:off x="5334000" y="825500"/>
            <a:ext cx="3474720" cy="381000"/>
          </a:xfrm>
          <a:solidFill>
            <a:schemeClr val="accent2"/>
          </a:solidFill>
          <a:ln>
            <a:solidFill>
              <a:schemeClr val="accent2"/>
            </a:solidFill>
          </a:ln>
        </p:spPr>
        <p:txBody>
          <a:bodyPr anchor="ctr"/>
          <a:lstStyle>
            <a:lvl1pPr algn="ctr">
              <a:buNone/>
              <a:defRPr sz="1050" b="1">
                <a:latin typeface="Arial" pitchFamily="34" charset="0"/>
                <a:cs typeface="Arial" pitchFamily="34" charset="0"/>
              </a:defRPr>
            </a:lvl1pPr>
            <a:lvl2pPr>
              <a:defRPr sz="825"/>
            </a:lvl2pPr>
            <a:lvl3pPr>
              <a:defRPr sz="825"/>
            </a:lvl3pPr>
            <a:lvl4pPr>
              <a:defRPr sz="825"/>
            </a:lvl4pPr>
            <a:lvl5pPr>
              <a:defRPr sz="825"/>
            </a:lvl5pPr>
          </a:lstStyle>
          <a:p>
            <a:pPr lvl="0"/>
            <a:r>
              <a:rPr lang="en-US" smtClean="0"/>
              <a:t>Click to edit Master text styles</a:t>
            </a:r>
          </a:p>
        </p:txBody>
      </p:sp>
      <p:sp>
        <p:nvSpPr>
          <p:cNvPr id="40" name="Text Placeholder 4"/>
          <p:cNvSpPr>
            <a:spLocks noGrp="1"/>
          </p:cNvSpPr>
          <p:nvPr>
            <p:ph type="body" sz="quarter" idx="27"/>
          </p:nvPr>
        </p:nvSpPr>
        <p:spPr>
          <a:xfrm>
            <a:off x="5334000" y="1333500"/>
            <a:ext cx="3474720" cy="2034540"/>
          </a:xfrm>
        </p:spPr>
        <p:txBody>
          <a:bodyPr/>
          <a:lstStyle>
            <a:lvl1pPr>
              <a:defRPr sz="750">
                <a:latin typeface="Arial" pitchFamily="34" charset="0"/>
                <a:cs typeface="Arial" pitchFamily="34" charset="0"/>
              </a:defRPr>
            </a:lvl1pPr>
            <a:lvl2pPr>
              <a:defRPr sz="750">
                <a:latin typeface="Arial" pitchFamily="34" charset="0"/>
                <a:cs typeface="Arial" pitchFamily="34" charset="0"/>
              </a:defRPr>
            </a:lvl2pPr>
            <a:lvl3pPr>
              <a:defRPr sz="750">
                <a:latin typeface="Arial" pitchFamily="34" charset="0"/>
                <a:cs typeface="Arial" pitchFamily="34" charset="0"/>
              </a:defRPr>
            </a:lvl3pPr>
            <a:lvl4pPr>
              <a:defRPr sz="750">
                <a:latin typeface="Arial" pitchFamily="34" charset="0"/>
                <a:cs typeface="Arial" pitchFamily="34" charset="0"/>
              </a:defRPr>
            </a:lvl4pPr>
            <a:lvl5pPr>
              <a:defRPr sz="75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2" name="Text Placeholder 4"/>
          <p:cNvSpPr>
            <a:spLocks noGrp="1"/>
          </p:cNvSpPr>
          <p:nvPr>
            <p:ph type="body" sz="quarter" idx="29"/>
          </p:nvPr>
        </p:nvSpPr>
        <p:spPr>
          <a:xfrm>
            <a:off x="457200" y="3615267"/>
            <a:ext cx="8351520" cy="2036233"/>
          </a:xfrm>
        </p:spPr>
        <p:txBody>
          <a:bodyPr/>
          <a:lstStyle>
            <a:lvl1pPr>
              <a:defRPr sz="750">
                <a:latin typeface="Arial" pitchFamily="34" charset="0"/>
                <a:cs typeface="Arial" pitchFamily="34" charset="0"/>
              </a:defRPr>
            </a:lvl1pPr>
            <a:lvl2pPr>
              <a:defRPr sz="750">
                <a:latin typeface="Arial" pitchFamily="34" charset="0"/>
                <a:cs typeface="Arial" pitchFamily="34" charset="0"/>
              </a:defRPr>
            </a:lvl2pPr>
            <a:lvl3pPr>
              <a:defRPr sz="750">
                <a:latin typeface="Arial" pitchFamily="34" charset="0"/>
                <a:cs typeface="Arial" pitchFamily="34" charset="0"/>
              </a:defRPr>
            </a:lvl3pPr>
            <a:lvl4pPr>
              <a:defRPr sz="750">
                <a:latin typeface="Arial" pitchFamily="34" charset="0"/>
                <a:cs typeface="Arial" pitchFamily="34" charset="0"/>
              </a:defRPr>
            </a:lvl4pPr>
            <a:lvl5pPr>
              <a:defRPr sz="75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4"/>
          <p:cNvSpPr>
            <a:spLocks noGrp="1"/>
          </p:cNvSpPr>
          <p:nvPr>
            <p:ph type="body" sz="quarter" idx="30"/>
          </p:nvPr>
        </p:nvSpPr>
        <p:spPr>
          <a:xfrm>
            <a:off x="457200" y="1715823"/>
            <a:ext cx="1188720" cy="1587500"/>
          </a:xfrm>
        </p:spPr>
        <p:txBody>
          <a:bodyPr/>
          <a:lstStyle>
            <a:lvl1pPr>
              <a:buFont typeface="Wingdings" pitchFamily="2" charset="2"/>
              <a:buChar char="ü"/>
              <a:defRPr sz="750">
                <a:latin typeface="Arial" pitchFamily="34" charset="0"/>
                <a:cs typeface="Arial" pitchFamily="34" charset="0"/>
              </a:defRPr>
            </a:lvl1pPr>
            <a:lvl2pPr>
              <a:defRPr sz="825"/>
            </a:lvl2pPr>
            <a:lvl3pPr>
              <a:defRPr sz="825"/>
            </a:lvl3pPr>
            <a:lvl4pPr>
              <a:defRPr sz="825"/>
            </a:lvl4pPr>
            <a:lvl5pPr>
              <a:defRPr sz="825"/>
            </a:lvl5pPr>
          </a:lstStyle>
          <a:p>
            <a:pPr lvl="0"/>
            <a:r>
              <a:rPr lang="en-US" dirty="0" smtClean="0"/>
              <a:t>Click to edit Master text styles</a:t>
            </a:r>
          </a:p>
        </p:txBody>
      </p:sp>
      <p:sp>
        <p:nvSpPr>
          <p:cNvPr id="13" name="Footer Placeholder 2"/>
          <p:cNvSpPr>
            <a:spLocks noGrp="1"/>
          </p:cNvSpPr>
          <p:nvPr>
            <p:ph type="ftr" sz="quarter" idx="31"/>
          </p:nvPr>
        </p:nvSpPr>
        <p:spPr/>
        <p:txBody>
          <a:bodyPr/>
          <a:lstStyle>
            <a:lvl1pPr>
              <a:defRPr/>
            </a:lvl1pPr>
          </a:lstStyle>
          <a:p>
            <a:r>
              <a:rPr lang="en-US">
                <a:solidFill>
                  <a:srgbClr val="003756"/>
                </a:solidFill>
              </a:rPr>
              <a:t>© 2015 International Business Machines Corporation</a:t>
            </a:r>
          </a:p>
        </p:txBody>
      </p:sp>
      <p:sp>
        <p:nvSpPr>
          <p:cNvPr id="14" name="Slide Number Placeholder 13"/>
          <p:cNvSpPr>
            <a:spLocks noGrp="1"/>
          </p:cNvSpPr>
          <p:nvPr>
            <p:ph type="sldNum" sz="quarter" idx="32"/>
          </p:nvPr>
        </p:nvSpPr>
        <p:spPr/>
        <p:txBody>
          <a:bodyPr/>
          <a:lstStyle/>
          <a:p>
            <a:fld id="{F6ED670B-A527-40EA-8426-B1FFB68C39F1}" type="slidenum">
              <a:rPr lang="en-US" smtClean="0">
                <a:solidFill>
                  <a:srgbClr val="003756"/>
                </a:solidFill>
              </a:rPr>
              <a:pPr/>
              <a:t>‹#›</a:t>
            </a:fld>
            <a:endParaRPr lang="en-US">
              <a:solidFill>
                <a:srgbClr val="003756"/>
              </a:solidFill>
            </a:endParaRPr>
          </a:p>
        </p:txBody>
      </p:sp>
    </p:spTree>
    <p:extLst>
      <p:ext uri="{BB962C8B-B14F-4D97-AF65-F5344CB8AC3E}">
        <p14:creationId xmlns:p14="http://schemas.microsoft.com/office/powerpoint/2010/main" val="1283669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2Col - Graphic on Righ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828900"/>
            <a:ext cx="8229600" cy="505736"/>
          </a:xfrm>
        </p:spPr>
        <p:txBody>
          <a:bodyPr/>
          <a:lstStyle/>
          <a:p>
            <a:r>
              <a:rPr lang="en-US" dirty="0" smtClean="0"/>
              <a:t>Click to edit slide title</a:t>
            </a:r>
            <a:endParaRPr lang="en-US" dirty="0"/>
          </a:p>
        </p:txBody>
      </p:sp>
      <p:sp>
        <p:nvSpPr>
          <p:cNvPr id="9" name="Content Placeholder 3"/>
          <p:cNvSpPr>
            <a:spLocks noGrp="1"/>
          </p:cNvSpPr>
          <p:nvPr>
            <p:ph sz="quarter" idx="10" hasCustomPrompt="1"/>
          </p:nvPr>
        </p:nvSpPr>
        <p:spPr>
          <a:xfrm>
            <a:off x="471945" y="1661487"/>
            <a:ext cx="2812545" cy="3111962"/>
          </a:xfrm>
        </p:spPr>
        <p:txBody>
          <a:bodyPr lIns="0">
            <a:normAutofit/>
          </a:bodyPr>
          <a:lstStyle>
            <a:lvl1pPr marL="0" indent="-201168">
              <a:buClr>
                <a:schemeClr val="accent2"/>
              </a:buClr>
              <a:defRPr sz="1600" baseline="0"/>
            </a:lvl1pPr>
            <a:lvl2pPr>
              <a:defRPr sz="2600"/>
            </a:lvl2pPr>
            <a:lvl3pPr>
              <a:defRPr sz="2200"/>
            </a:lvl3pPr>
            <a:lvl4pPr>
              <a:defRPr sz="1800"/>
            </a:lvl4pPr>
            <a:lvl5pPr>
              <a:defRPr sz="1800"/>
            </a:lvl5pPr>
          </a:lstStyle>
          <a:p>
            <a:pPr lvl="0"/>
            <a:r>
              <a:rPr lang="en-US" dirty="0" smtClean="0"/>
              <a:t>Click to edit bulleted text</a:t>
            </a:r>
          </a:p>
          <a:p>
            <a:pPr lvl="0"/>
            <a:r>
              <a:rPr lang="en-US" dirty="0" smtClean="0"/>
              <a:t>Click to edit bulleted text</a:t>
            </a:r>
          </a:p>
        </p:txBody>
      </p:sp>
      <p:cxnSp>
        <p:nvCxnSpPr>
          <p:cNvPr id="10" name="Straight Connector 9"/>
          <p:cNvCxnSpPr/>
          <p:nvPr userDrawn="1"/>
        </p:nvCxnSpPr>
        <p:spPr>
          <a:xfrm flipV="1">
            <a:off x="3453158" y="1599376"/>
            <a:ext cx="0" cy="3232466"/>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1902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2Col - Graphic on Lef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828900"/>
            <a:ext cx="8229600" cy="505736"/>
          </a:xfrm>
        </p:spPr>
        <p:txBody>
          <a:bodyPr/>
          <a:lstStyle/>
          <a:p>
            <a:r>
              <a:rPr lang="en-US" dirty="0" smtClean="0"/>
              <a:t>Click to edit slide title</a:t>
            </a:r>
            <a:endParaRPr lang="en-US" dirty="0"/>
          </a:p>
        </p:txBody>
      </p:sp>
      <p:sp>
        <p:nvSpPr>
          <p:cNvPr id="9" name="Content Placeholder 3"/>
          <p:cNvSpPr>
            <a:spLocks noGrp="1"/>
          </p:cNvSpPr>
          <p:nvPr>
            <p:ph sz="quarter" idx="10" hasCustomPrompt="1"/>
          </p:nvPr>
        </p:nvSpPr>
        <p:spPr>
          <a:xfrm>
            <a:off x="5864476" y="1661487"/>
            <a:ext cx="2812545" cy="3111962"/>
          </a:xfrm>
        </p:spPr>
        <p:txBody>
          <a:bodyPr lIns="0">
            <a:normAutofit/>
          </a:bodyPr>
          <a:lstStyle>
            <a:lvl1pPr marL="0" indent="-201168">
              <a:buClr>
                <a:schemeClr val="accent2"/>
              </a:buClr>
              <a:defRPr sz="1600" baseline="0"/>
            </a:lvl1pPr>
            <a:lvl2pPr>
              <a:defRPr sz="2600"/>
            </a:lvl2pPr>
            <a:lvl3pPr>
              <a:defRPr sz="2200"/>
            </a:lvl3pPr>
            <a:lvl4pPr>
              <a:defRPr sz="1800"/>
            </a:lvl4pPr>
            <a:lvl5pPr>
              <a:defRPr sz="1800"/>
            </a:lvl5pPr>
          </a:lstStyle>
          <a:p>
            <a:pPr lvl="0"/>
            <a:r>
              <a:rPr lang="en-US" dirty="0" smtClean="0"/>
              <a:t>Click to edit bulleted text</a:t>
            </a:r>
          </a:p>
          <a:p>
            <a:pPr lvl="0"/>
            <a:r>
              <a:rPr lang="en-US" dirty="0" smtClean="0"/>
              <a:t>Click to edit bulleted text</a:t>
            </a:r>
          </a:p>
        </p:txBody>
      </p:sp>
      <p:cxnSp>
        <p:nvCxnSpPr>
          <p:cNvPr id="10" name="Straight Connector 9"/>
          <p:cNvCxnSpPr/>
          <p:nvPr userDrawn="1"/>
        </p:nvCxnSpPr>
        <p:spPr>
          <a:xfrm flipV="1">
            <a:off x="5513693" y="1599376"/>
            <a:ext cx="0" cy="3232466"/>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9590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4.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image" Target="../media/image5.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4.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6" Type="http://schemas.openxmlformats.org/officeDocument/2006/relationships/image" Target="../media/image5.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4.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image" Target="../media/image4.png"/><Relationship Id="rId2" Type="http://schemas.openxmlformats.org/officeDocument/2006/relationships/slideLayout" Target="../slideLayouts/slideLayout52.xml"/><Relationship Id="rId16" Type="http://schemas.openxmlformats.org/officeDocument/2006/relationships/image" Target="../media/image5.png"/><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theme" Target="../theme/theme6.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image" Target="../media/image4.png"/><Relationship Id="rId2" Type="http://schemas.openxmlformats.org/officeDocument/2006/relationships/slideLayout" Target="../slideLayouts/slideLayout66.xml"/><Relationship Id="rId16" Type="http://schemas.openxmlformats.org/officeDocument/2006/relationships/image" Target="../media/image5.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theme" Target="../theme/theme7.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715000"/>
          </a:xfrm>
          <a:prstGeom prst="rect">
            <a:avLst/>
          </a:prstGeom>
        </p:spPr>
      </p:pic>
      <p:pic>
        <p:nvPicPr>
          <p:cNvPr id="3" name="Picture 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793881" y="1216983"/>
            <a:ext cx="1899023" cy="409489"/>
          </a:xfrm>
          <a:prstGeom prst="rect">
            <a:avLst/>
          </a:prstGeom>
        </p:spPr>
      </p:pic>
      <p:cxnSp>
        <p:nvCxnSpPr>
          <p:cNvPr id="4" name="Straight Connector 3"/>
          <p:cNvCxnSpPr/>
          <p:nvPr userDrawn="1"/>
        </p:nvCxnSpPr>
        <p:spPr>
          <a:xfrm>
            <a:off x="4760190" y="1826381"/>
            <a:ext cx="3919361"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5104891"/>
      </p:ext>
    </p:extLst>
  </p:cSld>
  <p:clrMap bg1="lt1" tx1="dk1" bg2="lt2" tx2="dk2" accent1="accent1" accent2="accent2" accent3="accent3" accent4="accent4" accent5="accent5" accent6="accent6" hlink="hlink" folHlink="folHlink"/>
  <p:sldLayoutIdLst>
    <p:sldLayoutId id="2147483658"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AlchemyAPI_PresentationTemplate_Content_Background.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0" y="0"/>
            <a:ext cx="9144000" cy="5715000"/>
          </a:xfrm>
          <a:prstGeom prst="rect">
            <a:avLst/>
          </a:prstGeom>
        </p:spPr>
      </p:pic>
      <p:sp>
        <p:nvSpPr>
          <p:cNvPr id="2" name="Title Placeholder 1"/>
          <p:cNvSpPr>
            <a:spLocks noGrp="1"/>
          </p:cNvSpPr>
          <p:nvPr>
            <p:ph type="title"/>
          </p:nvPr>
        </p:nvSpPr>
        <p:spPr>
          <a:xfrm>
            <a:off x="457200" y="828900"/>
            <a:ext cx="8229600" cy="505736"/>
          </a:xfrm>
          <a:prstGeom prst="rect">
            <a:avLst/>
          </a:prstGeom>
        </p:spPr>
        <p:txBody>
          <a:bodyPr vert="horz" lIns="0" tIns="0" rIns="0" bIns="0" rtlCol="0" anchor="ctr">
            <a:noAutofit/>
          </a:bodyPr>
          <a:lstStyle/>
          <a:p>
            <a:r>
              <a:rPr lang="en-US" dirty="0" smtClean="0"/>
              <a:t>Click to edit slide title</a:t>
            </a:r>
            <a:endParaRPr lang="en-US" dirty="0"/>
          </a:p>
        </p:txBody>
      </p:sp>
      <p:sp>
        <p:nvSpPr>
          <p:cNvPr id="3" name="Text Placeholder 2"/>
          <p:cNvSpPr>
            <a:spLocks noGrp="1"/>
          </p:cNvSpPr>
          <p:nvPr>
            <p:ph type="body" idx="1"/>
          </p:nvPr>
        </p:nvSpPr>
        <p:spPr>
          <a:xfrm>
            <a:off x="457200" y="1464881"/>
            <a:ext cx="8229600" cy="333776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95374803"/>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56" r:id="rId3"/>
    <p:sldLayoutId id="2147483659" r:id="rId4"/>
    <p:sldLayoutId id="2147483660" r:id="rId5"/>
    <p:sldLayoutId id="2147483655" r:id="rId6"/>
    <p:sldLayoutId id="2147483661" r:id="rId7"/>
    <p:sldLayoutId id="2147483662" r:id="rId8"/>
    <p:sldLayoutId id="2147483663" r:id="rId9"/>
    <p:sldLayoutId id="2147483700" r:id="rId10"/>
  </p:sldLayoutIdLst>
  <p:txStyles>
    <p:titleStyle>
      <a:lvl1pPr algn="l" defTabSz="457200" rtl="0" eaLnBrk="1" latinLnBrk="0" hangingPunct="1">
        <a:spcBef>
          <a:spcPct val="0"/>
        </a:spcBef>
        <a:buNone/>
        <a:defRPr sz="3800" kern="1200">
          <a:solidFill>
            <a:schemeClr val="tx1"/>
          </a:solidFill>
          <a:latin typeface="Helvetica Neue"/>
          <a:ea typeface="+mj-ea"/>
          <a:cs typeface="Helvetica Neue"/>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Neue"/>
          <a:ea typeface="+mn-ea"/>
          <a:cs typeface="Helvetica Neue"/>
        </a:defRPr>
      </a:lvl1pPr>
      <a:lvl2pPr marL="742950" indent="-285750" algn="l" defTabSz="457200" rtl="0" eaLnBrk="1" latinLnBrk="0" hangingPunct="1">
        <a:spcBef>
          <a:spcPct val="20000"/>
        </a:spcBef>
        <a:buFont typeface="Arial"/>
        <a:buChar char="–"/>
        <a:defRPr sz="2800" kern="1200">
          <a:solidFill>
            <a:schemeClr val="tx1"/>
          </a:solidFill>
          <a:latin typeface="Helvetica Neue"/>
          <a:ea typeface="+mn-ea"/>
          <a:cs typeface="Helvetica Neue"/>
        </a:defRPr>
      </a:lvl2pPr>
      <a:lvl3pPr marL="1143000" indent="-228600" algn="l" defTabSz="457200" rtl="0" eaLnBrk="1" latinLnBrk="0" hangingPunct="1">
        <a:spcBef>
          <a:spcPct val="20000"/>
        </a:spcBef>
        <a:buFont typeface="Arial"/>
        <a:buChar char="•"/>
        <a:defRPr sz="2400" kern="1200">
          <a:solidFill>
            <a:schemeClr val="tx1"/>
          </a:solidFill>
          <a:latin typeface="Helvetica Neue"/>
          <a:ea typeface="+mn-ea"/>
          <a:cs typeface="Helvetica Neue"/>
        </a:defRPr>
      </a:lvl3pPr>
      <a:lvl4pPr marL="1600200" indent="-228600" algn="l" defTabSz="457200" rtl="0" eaLnBrk="1" latinLnBrk="0" hangingPunct="1">
        <a:spcBef>
          <a:spcPct val="20000"/>
        </a:spcBef>
        <a:buFont typeface="Arial"/>
        <a:buChar char="–"/>
        <a:defRPr sz="2000" kern="1200">
          <a:solidFill>
            <a:schemeClr val="tx1"/>
          </a:solidFill>
          <a:latin typeface="Helvetica Neue"/>
          <a:ea typeface="+mn-ea"/>
          <a:cs typeface="Helvetica Neue"/>
        </a:defRPr>
      </a:lvl4pPr>
      <a:lvl5pPr marL="2057400" indent="-228600" algn="l" defTabSz="457200" rtl="0" eaLnBrk="1" latinLnBrk="0" hangingPunct="1">
        <a:spcBef>
          <a:spcPct val="20000"/>
        </a:spcBef>
        <a:buFont typeface="Arial"/>
        <a:buChar char="»"/>
        <a:defRPr sz="2000" kern="1200">
          <a:solidFill>
            <a:schemeClr val="tx1"/>
          </a:solidFill>
          <a:latin typeface="Helvetica Neue"/>
          <a:ea typeface="+mn-ea"/>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457200" y="851958"/>
            <a:ext cx="8229600" cy="3558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en-US" smtClean="0"/>
              <a:t>Click to edit Master title style</a:t>
            </a:r>
          </a:p>
        </p:txBody>
      </p:sp>
      <p:sp>
        <p:nvSpPr>
          <p:cNvPr id="17411" name="Rectangle 3"/>
          <p:cNvSpPr>
            <a:spLocks noGrp="1" noChangeArrowheads="1"/>
          </p:cNvSpPr>
          <p:nvPr>
            <p:ph type="body" idx="1"/>
          </p:nvPr>
        </p:nvSpPr>
        <p:spPr bwMode="auto">
          <a:xfrm>
            <a:off x="457200" y="1905000"/>
            <a:ext cx="3886200" cy="3200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0"/>
            <a:r>
              <a:rPr lang="en-US" altLang="en-US" smtClean="0"/>
              <a:t>Second level</a:t>
            </a:r>
          </a:p>
          <a:p>
            <a:pPr lvl="1"/>
            <a:r>
              <a:rPr lang="en-US" altLang="en-US" smtClean="0"/>
              <a:t>Third level</a:t>
            </a:r>
          </a:p>
        </p:txBody>
      </p:sp>
      <p:sp>
        <p:nvSpPr>
          <p:cNvPr id="17413" name="Rectangle 5"/>
          <p:cNvSpPr>
            <a:spLocks noGrp="1" noChangeArrowheads="1"/>
          </p:cNvSpPr>
          <p:nvPr>
            <p:ph type="ftr" sz="quarter" idx="3"/>
          </p:nvPr>
        </p:nvSpPr>
        <p:spPr bwMode="auto">
          <a:xfrm>
            <a:off x="457200" y="5270500"/>
            <a:ext cx="5562600" cy="1931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917">
                <a:solidFill>
                  <a:srgbClr val="004266"/>
                </a:solidFill>
              </a:defRPr>
            </a:lvl1pPr>
          </a:lstStyle>
          <a:p>
            <a:pPr defTabSz="761970" fontAlgn="base">
              <a:spcBef>
                <a:spcPct val="0"/>
              </a:spcBef>
              <a:spcAft>
                <a:spcPct val="0"/>
              </a:spcAft>
            </a:pPr>
            <a:r>
              <a:rPr lang="en-US" altLang="en-US" smtClean="0">
                <a:ea typeface="ヒラギノ角ゴ Pro W3" pitchFamily="120" charset="-128"/>
              </a:rPr>
              <a:t>© 2015 International Business Machines Corporation</a:t>
            </a:r>
            <a:endParaRPr lang="en-US" altLang="en-US" dirty="0">
              <a:ea typeface="ヒラギノ角ゴ Pro W3" pitchFamily="120" charset="-128"/>
            </a:endParaRPr>
          </a:p>
        </p:txBody>
      </p:sp>
      <p:sp>
        <p:nvSpPr>
          <p:cNvPr id="17414" name="Rectangle 6"/>
          <p:cNvSpPr>
            <a:spLocks noGrp="1" noChangeArrowheads="1"/>
          </p:cNvSpPr>
          <p:nvPr>
            <p:ph type="sldNum" sz="quarter" idx="4"/>
          </p:nvPr>
        </p:nvSpPr>
        <p:spPr bwMode="auto">
          <a:xfrm>
            <a:off x="6553200" y="5270500"/>
            <a:ext cx="2133600" cy="1931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917">
                <a:solidFill>
                  <a:srgbClr val="004266"/>
                </a:solidFill>
              </a:defRPr>
            </a:lvl1pPr>
          </a:lstStyle>
          <a:p>
            <a:pPr defTabSz="761970" fontAlgn="base">
              <a:spcBef>
                <a:spcPct val="0"/>
              </a:spcBef>
              <a:spcAft>
                <a:spcPct val="0"/>
              </a:spcAft>
            </a:pPr>
            <a:fld id="{D8E42B5D-EA94-48E5-8F13-FAD375C071CC}" type="slidenum">
              <a:rPr lang="en-US" altLang="en-US" smtClean="0">
                <a:ea typeface="ヒラギノ角ゴ Pro W3" pitchFamily="120" charset="-128"/>
              </a:rPr>
              <a:pPr defTabSz="761970" fontAlgn="base">
                <a:spcBef>
                  <a:spcPct val="0"/>
                </a:spcBef>
                <a:spcAft>
                  <a:spcPct val="0"/>
                </a:spcAft>
              </a:pPr>
              <a:t>‹#›</a:t>
            </a:fld>
            <a:endParaRPr lang="en-US" altLang="en-US">
              <a:ea typeface="ヒラギノ角ゴ Pro W3" pitchFamily="120" charset="-128"/>
            </a:endParaRPr>
          </a:p>
        </p:txBody>
      </p:sp>
      <p:pic>
        <p:nvPicPr>
          <p:cNvPr id="17422" name="Picture 7" descr="IBM_logo_blue"/>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305800" y="351896"/>
            <a:ext cx="457200" cy="156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3" name="Line 9"/>
          <p:cNvSpPr>
            <a:spLocks noChangeShapeType="1"/>
          </p:cNvSpPr>
          <p:nvPr userDrawn="1"/>
        </p:nvSpPr>
        <p:spPr bwMode="auto">
          <a:xfrm>
            <a:off x="457200" y="698500"/>
            <a:ext cx="8305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txBody>
          <a:bodyPr/>
          <a:lstStyle/>
          <a:p>
            <a:pPr defTabSz="761970" fontAlgn="base">
              <a:spcBef>
                <a:spcPct val="0"/>
              </a:spcBef>
              <a:spcAft>
                <a:spcPct val="0"/>
              </a:spcAft>
            </a:pPr>
            <a:endParaRPr lang="en-US" sz="1500">
              <a:solidFill>
                <a:srgbClr val="004266"/>
              </a:solidFill>
              <a:ea typeface="ヒラギノ角ゴ Pro W3" pitchFamily="120" charset="-128"/>
            </a:endParaRPr>
          </a:p>
        </p:txBody>
      </p:sp>
      <p:pic>
        <p:nvPicPr>
          <p:cNvPr id="17424" name="Picture 2" descr="IBMWatson_blue.png"/>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457200" y="367771"/>
            <a:ext cx="1225550" cy="1402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26" name="Rectangle 18"/>
          <p:cNvSpPr>
            <a:spLocks noChangeArrowheads="1"/>
          </p:cNvSpPr>
          <p:nvPr userDrawn="1"/>
        </p:nvSpPr>
        <p:spPr bwMode="auto">
          <a:xfrm>
            <a:off x="7083426" y="5270500"/>
            <a:ext cx="1114425" cy="190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nchor="ctr"/>
          <a:lstStyle/>
          <a:p>
            <a:pPr defTabSz="761970" fontAlgn="base">
              <a:spcBef>
                <a:spcPct val="50000"/>
              </a:spcBef>
              <a:spcAft>
                <a:spcPct val="0"/>
              </a:spcAft>
            </a:pPr>
            <a:r>
              <a:rPr lang="en-US" altLang="en-US" sz="917">
                <a:solidFill>
                  <a:srgbClr val="004266"/>
                </a:solidFill>
                <a:ea typeface="ヒラギノ角ゴ Pro W3" pitchFamily="120" charset="-128"/>
              </a:rPr>
              <a:t>CONFIDENTIAL</a:t>
            </a:r>
          </a:p>
        </p:txBody>
      </p:sp>
    </p:spTree>
    <p:extLst>
      <p:ext uri="{BB962C8B-B14F-4D97-AF65-F5344CB8AC3E}">
        <p14:creationId xmlns:p14="http://schemas.microsoft.com/office/powerpoint/2010/main" val="1287071234"/>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Lst>
  <p:txStyles>
    <p:titleStyle>
      <a:lvl1pPr algn="l" rtl="0" fontAlgn="base">
        <a:spcBef>
          <a:spcPct val="0"/>
        </a:spcBef>
        <a:spcAft>
          <a:spcPct val="0"/>
        </a:spcAft>
        <a:defRPr sz="2333" b="1" kern="1200">
          <a:solidFill>
            <a:srgbClr val="004266"/>
          </a:solidFill>
          <a:latin typeface="+mj-lt"/>
          <a:ea typeface="+mj-ea"/>
          <a:cs typeface="+mj-cs"/>
        </a:defRPr>
      </a:lvl1pPr>
      <a:lvl2pPr algn="l" rtl="0" fontAlgn="base">
        <a:spcBef>
          <a:spcPct val="0"/>
        </a:spcBef>
        <a:spcAft>
          <a:spcPct val="0"/>
        </a:spcAft>
        <a:defRPr sz="2333" b="1">
          <a:solidFill>
            <a:srgbClr val="004266"/>
          </a:solidFill>
          <a:latin typeface="Arial" panose="020B0604020202020204" pitchFamily="34" charset="0"/>
        </a:defRPr>
      </a:lvl2pPr>
      <a:lvl3pPr algn="l" rtl="0" fontAlgn="base">
        <a:spcBef>
          <a:spcPct val="0"/>
        </a:spcBef>
        <a:spcAft>
          <a:spcPct val="0"/>
        </a:spcAft>
        <a:defRPr sz="2333" b="1">
          <a:solidFill>
            <a:srgbClr val="004266"/>
          </a:solidFill>
          <a:latin typeface="Arial" panose="020B0604020202020204" pitchFamily="34" charset="0"/>
        </a:defRPr>
      </a:lvl3pPr>
      <a:lvl4pPr algn="l" rtl="0" fontAlgn="base">
        <a:spcBef>
          <a:spcPct val="0"/>
        </a:spcBef>
        <a:spcAft>
          <a:spcPct val="0"/>
        </a:spcAft>
        <a:defRPr sz="2333" b="1">
          <a:solidFill>
            <a:srgbClr val="004266"/>
          </a:solidFill>
          <a:latin typeface="Arial" panose="020B0604020202020204" pitchFamily="34" charset="0"/>
        </a:defRPr>
      </a:lvl4pPr>
      <a:lvl5pPr algn="l" rtl="0" fontAlgn="base">
        <a:spcBef>
          <a:spcPct val="0"/>
        </a:spcBef>
        <a:spcAft>
          <a:spcPct val="0"/>
        </a:spcAft>
        <a:defRPr sz="2333" b="1">
          <a:solidFill>
            <a:srgbClr val="004266"/>
          </a:solidFill>
          <a:latin typeface="Arial" panose="020B0604020202020204" pitchFamily="34" charset="0"/>
        </a:defRPr>
      </a:lvl5pPr>
      <a:lvl6pPr marL="380985" algn="l" rtl="0" fontAlgn="base">
        <a:spcBef>
          <a:spcPct val="0"/>
        </a:spcBef>
        <a:spcAft>
          <a:spcPct val="0"/>
        </a:spcAft>
        <a:defRPr sz="2333" b="1">
          <a:solidFill>
            <a:srgbClr val="004266"/>
          </a:solidFill>
          <a:latin typeface="Arial" panose="020B0604020202020204" pitchFamily="34" charset="0"/>
        </a:defRPr>
      </a:lvl6pPr>
      <a:lvl7pPr marL="761970" algn="l" rtl="0" fontAlgn="base">
        <a:spcBef>
          <a:spcPct val="0"/>
        </a:spcBef>
        <a:spcAft>
          <a:spcPct val="0"/>
        </a:spcAft>
        <a:defRPr sz="2333" b="1">
          <a:solidFill>
            <a:srgbClr val="004266"/>
          </a:solidFill>
          <a:latin typeface="Arial" panose="020B0604020202020204" pitchFamily="34" charset="0"/>
        </a:defRPr>
      </a:lvl7pPr>
      <a:lvl8pPr marL="1142954" algn="l" rtl="0" fontAlgn="base">
        <a:spcBef>
          <a:spcPct val="0"/>
        </a:spcBef>
        <a:spcAft>
          <a:spcPct val="0"/>
        </a:spcAft>
        <a:defRPr sz="2333" b="1">
          <a:solidFill>
            <a:srgbClr val="004266"/>
          </a:solidFill>
          <a:latin typeface="Arial" panose="020B0604020202020204" pitchFamily="34" charset="0"/>
        </a:defRPr>
      </a:lvl8pPr>
      <a:lvl9pPr marL="1523939" algn="l" rtl="0" fontAlgn="base">
        <a:spcBef>
          <a:spcPct val="0"/>
        </a:spcBef>
        <a:spcAft>
          <a:spcPct val="0"/>
        </a:spcAft>
        <a:defRPr sz="2333" b="1">
          <a:solidFill>
            <a:srgbClr val="004266"/>
          </a:solidFill>
          <a:latin typeface="Arial" panose="020B0604020202020204" pitchFamily="34" charset="0"/>
        </a:defRPr>
      </a:lvl9pPr>
    </p:titleStyle>
    <p:bodyStyle>
      <a:lvl1pPr marL="193138" indent="-193138" algn="l" rtl="0" fontAlgn="base">
        <a:spcBef>
          <a:spcPct val="20000"/>
        </a:spcBef>
        <a:spcAft>
          <a:spcPct val="0"/>
        </a:spcAft>
        <a:buChar char="•"/>
        <a:defRPr sz="1667" kern="1200">
          <a:solidFill>
            <a:srgbClr val="004266"/>
          </a:solidFill>
          <a:latin typeface="+mn-lt"/>
          <a:ea typeface="+mn-ea"/>
          <a:cs typeface="+mn-cs"/>
        </a:defRPr>
      </a:lvl1pPr>
      <a:lvl2pPr marL="619100" indent="-330716" algn="l" rtl="0" fontAlgn="base">
        <a:spcBef>
          <a:spcPct val="20000"/>
        </a:spcBef>
        <a:spcAft>
          <a:spcPct val="0"/>
        </a:spcAft>
        <a:buFont typeface="Arial" panose="020B0604020202020204" pitchFamily="34" charset="0"/>
        <a:buChar char="–"/>
        <a:defRPr sz="1667" kern="1200">
          <a:solidFill>
            <a:srgbClr val="004266"/>
          </a:solidFill>
          <a:latin typeface="+mn-lt"/>
          <a:ea typeface="+mn-ea"/>
          <a:cs typeface="+mn-cs"/>
        </a:defRPr>
      </a:lvl2pPr>
      <a:lvl3pPr marL="952462" indent="-190492" algn="l" rtl="0" fontAlgn="base">
        <a:spcBef>
          <a:spcPct val="20000"/>
        </a:spcBef>
        <a:spcAft>
          <a:spcPct val="0"/>
        </a:spcAft>
        <a:buFont typeface="Arial" panose="020B0604020202020204" pitchFamily="34" charset="0"/>
        <a:buChar char="–"/>
        <a:defRPr sz="1667" kern="1200">
          <a:solidFill>
            <a:schemeClr val="tx1"/>
          </a:solidFill>
          <a:latin typeface="+mn-lt"/>
          <a:ea typeface="+mn-ea"/>
          <a:cs typeface="+mn-cs"/>
        </a:defRPr>
      </a:lvl3pPr>
      <a:lvl4pPr marL="1333447" indent="-190492" algn="l" rtl="0" fontAlgn="base">
        <a:spcBef>
          <a:spcPct val="20000"/>
        </a:spcBef>
        <a:spcAft>
          <a:spcPct val="0"/>
        </a:spcAft>
        <a:buChar char="–"/>
        <a:defRPr sz="1667" kern="1200">
          <a:solidFill>
            <a:schemeClr val="tx1"/>
          </a:solidFill>
          <a:latin typeface="+mn-lt"/>
          <a:ea typeface="+mn-ea"/>
          <a:cs typeface="+mn-cs"/>
        </a:defRPr>
      </a:lvl4pPr>
      <a:lvl5pPr marL="1714431" indent="-190492" algn="l" rtl="0" fontAlgn="base">
        <a:spcBef>
          <a:spcPct val="20000"/>
        </a:spcBef>
        <a:spcAft>
          <a:spcPct val="0"/>
        </a:spcAft>
        <a:buChar char="»"/>
        <a:defRPr sz="1667"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457200" y="851958"/>
            <a:ext cx="8229600" cy="3558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en-US" smtClean="0"/>
              <a:t>Click to edit Master title style</a:t>
            </a:r>
          </a:p>
        </p:txBody>
      </p:sp>
      <p:sp>
        <p:nvSpPr>
          <p:cNvPr id="17411" name="Rectangle 3"/>
          <p:cNvSpPr>
            <a:spLocks noGrp="1" noChangeArrowheads="1"/>
          </p:cNvSpPr>
          <p:nvPr>
            <p:ph type="body" idx="1"/>
          </p:nvPr>
        </p:nvSpPr>
        <p:spPr bwMode="auto">
          <a:xfrm>
            <a:off x="457200" y="1905000"/>
            <a:ext cx="3886200" cy="3200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0"/>
            <a:r>
              <a:rPr lang="en-US" altLang="en-US" smtClean="0"/>
              <a:t>Second level</a:t>
            </a:r>
          </a:p>
          <a:p>
            <a:pPr lvl="1"/>
            <a:r>
              <a:rPr lang="en-US" altLang="en-US" smtClean="0"/>
              <a:t>Third level</a:t>
            </a:r>
          </a:p>
        </p:txBody>
      </p:sp>
      <p:sp>
        <p:nvSpPr>
          <p:cNvPr id="17413" name="Rectangle 5"/>
          <p:cNvSpPr>
            <a:spLocks noGrp="1" noChangeArrowheads="1"/>
          </p:cNvSpPr>
          <p:nvPr>
            <p:ph type="ftr" sz="quarter" idx="3"/>
          </p:nvPr>
        </p:nvSpPr>
        <p:spPr bwMode="auto">
          <a:xfrm>
            <a:off x="457200" y="5270500"/>
            <a:ext cx="5562600" cy="1931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917">
                <a:solidFill>
                  <a:srgbClr val="004266"/>
                </a:solidFill>
              </a:defRPr>
            </a:lvl1pPr>
          </a:lstStyle>
          <a:p>
            <a:pPr defTabSz="761970" fontAlgn="base">
              <a:spcBef>
                <a:spcPct val="0"/>
              </a:spcBef>
              <a:spcAft>
                <a:spcPct val="0"/>
              </a:spcAft>
            </a:pPr>
            <a:r>
              <a:rPr lang="en-US" altLang="en-US" smtClean="0">
                <a:ea typeface="ヒラギノ角ゴ Pro W3" pitchFamily="120" charset="-128"/>
              </a:rPr>
              <a:t>© 2015 International Business Machines Corporation</a:t>
            </a:r>
            <a:endParaRPr lang="en-US" altLang="en-US" dirty="0">
              <a:ea typeface="ヒラギノ角ゴ Pro W3" pitchFamily="120" charset="-128"/>
            </a:endParaRPr>
          </a:p>
        </p:txBody>
      </p:sp>
      <p:sp>
        <p:nvSpPr>
          <p:cNvPr id="17414" name="Rectangle 6"/>
          <p:cNvSpPr>
            <a:spLocks noGrp="1" noChangeArrowheads="1"/>
          </p:cNvSpPr>
          <p:nvPr>
            <p:ph type="sldNum" sz="quarter" idx="4"/>
          </p:nvPr>
        </p:nvSpPr>
        <p:spPr bwMode="auto">
          <a:xfrm>
            <a:off x="6553200" y="5270500"/>
            <a:ext cx="2133600" cy="1931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917">
                <a:solidFill>
                  <a:srgbClr val="004266"/>
                </a:solidFill>
              </a:defRPr>
            </a:lvl1pPr>
          </a:lstStyle>
          <a:p>
            <a:pPr defTabSz="761970" fontAlgn="base">
              <a:spcBef>
                <a:spcPct val="0"/>
              </a:spcBef>
              <a:spcAft>
                <a:spcPct val="0"/>
              </a:spcAft>
            </a:pPr>
            <a:fld id="{D8E42B5D-EA94-48E5-8F13-FAD375C071CC}" type="slidenum">
              <a:rPr lang="en-US" altLang="en-US" smtClean="0">
                <a:ea typeface="ヒラギノ角ゴ Pro W3" pitchFamily="120" charset="-128"/>
              </a:rPr>
              <a:pPr defTabSz="761970" fontAlgn="base">
                <a:spcBef>
                  <a:spcPct val="0"/>
                </a:spcBef>
                <a:spcAft>
                  <a:spcPct val="0"/>
                </a:spcAft>
              </a:pPr>
              <a:t>‹#›</a:t>
            </a:fld>
            <a:endParaRPr lang="en-US" altLang="en-US">
              <a:ea typeface="ヒラギノ角ゴ Pro W3" pitchFamily="120" charset="-128"/>
            </a:endParaRPr>
          </a:p>
        </p:txBody>
      </p:sp>
      <p:pic>
        <p:nvPicPr>
          <p:cNvPr id="17422" name="Picture 7" descr="IBM_logo_blue"/>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305800" y="351896"/>
            <a:ext cx="457200" cy="156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3" name="Line 9"/>
          <p:cNvSpPr>
            <a:spLocks noChangeShapeType="1"/>
          </p:cNvSpPr>
          <p:nvPr userDrawn="1"/>
        </p:nvSpPr>
        <p:spPr bwMode="auto">
          <a:xfrm>
            <a:off x="457200" y="698500"/>
            <a:ext cx="8305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txBody>
          <a:bodyPr/>
          <a:lstStyle/>
          <a:p>
            <a:pPr defTabSz="761970" fontAlgn="base">
              <a:spcBef>
                <a:spcPct val="0"/>
              </a:spcBef>
              <a:spcAft>
                <a:spcPct val="0"/>
              </a:spcAft>
            </a:pPr>
            <a:endParaRPr lang="en-US" sz="1500">
              <a:solidFill>
                <a:srgbClr val="004266"/>
              </a:solidFill>
              <a:ea typeface="ヒラギノ角ゴ Pro W3" pitchFamily="120" charset="-128"/>
            </a:endParaRPr>
          </a:p>
        </p:txBody>
      </p:sp>
      <p:pic>
        <p:nvPicPr>
          <p:cNvPr id="17424" name="Picture 2" descr="IBMWatson_blue.png"/>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457200" y="367771"/>
            <a:ext cx="1225550" cy="1402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26" name="Rectangle 18"/>
          <p:cNvSpPr>
            <a:spLocks noChangeArrowheads="1"/>
          </p:cNvSpPr>
          <p:nvPr userDrawn="1"/>
        </p:nvSpPr>
        <p:spPr bwMode="auto">
          <a:xfrm>
            <a:off x="7083426" y="5270500"/>
            <a:ext cx="1114425" cy="190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nchor="ctr"/>
          <a:lstStyle/>
          <a:p>
            <a:pPr defTabSz="761970" fontAlgn="base">
              <a:spcBef>
                <a:spcPct val="50000"/>
              </a:spcBef>
              <a:spcAft>
                <a:spcPct val="0"/>
              </a:spcAft>
            </a:pPr>
            <a:r>
              <a:rPr lang="en-US" altLang="en-US" sz="917">
                <a:solidFill>
                  <a:srgbClr val="004266"/>
                </a:solidFill>
                <a:ea typeface="ヒラギノ角ゴ Pro W3" pitchFamily="120" charset="-128"/>
              </a:rPr>
              <a:t>CONFIDENTIAL</a:t>
            </a:r>
          </a:p>
        </p:txBody>
      </p:sp>
    </p:spTree>
    <p:extLst>
      <p:ext uri="{BB962C8B-B14F-4D97-AF65-F5344CB8AC3E}">
        <p14:creationId xmlns:p14="http://schemas.microsoft.com/office/powerpoint/2010/main" val="400663693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Lst>
  <p:txStyles>
    <p:titleStyle>
      <a:lvl1pPr algn="l" rtl="0" fontAlgn="base">
        <a:spcBef>
          <a:spcPct val="0"/>
        </a:spcBef>
        <a:spcAft>
          <a:spcPct val="0"/>
        </a:spcAft>
        <a:defRPr sz="2333" b="1" kern="1200">
          <a:solidFill>
            <a:srgbClr val="004266"/>
          </a:solidFill>
          <a:latin typeface="+mj-lt"/>
          <a:ea typeface="+mj-ea"/>
          <a:cs typeface="+mj-cs"/>
        </a:defRPr>
      </a:lvl1pPr>
      <a:lvl2pPr algn="l" rtl="0" fontAlgn="base">
        <a:spcBef>
          <a:spcPct val="0"/>
        </a:spcBef>
        <a:spcAft>
          <a:spcPct val="0"/>
        </a:spcAft>
        <a:defRPr sz="2333" b="1">
          <a:solidFill>
            <a:srgbClr val="004266"/>
          </a:solidFill>
          <a:latin typeface="Arial" panose="020B0604020202020204" pitchFamily="34" charset="0"/>
        </a:defRPr>
      </a:lvl2pPr>
      <a:lvl3pPr algn="l" rtl="0" fontAlgn="base">
        <a:spcBef>
          <a:spcPct val="0"/>
        </a:spcBef>
        <a:spcAft>
          <a:spcPct val="0"/>
        </a:spcAft>
        <a:defRPr sz="2333" b="1">
          <a:solidFill>
            <a:srgbClr val="004266"/>
          </a:solidFill>
          <a:latin typeface="Arial" panose="020B0604020202020204" pitchFamily="34" charset="0"/>
        </a:defRPr>
      </a:lvl3pPr>
      <a:lvl4pPr algn="l" rtl="0" fontAlgn="base">
        <a:spcBef>
          <a:spcPct val="0"/>
        </a:spcBef>
        <a:spcAft>
          <a:spcPct val="0"/>
        </a:spcAft>
        <a:defRPr sz="2333" b="1">
          <a:solidFill>
            <a:srgbClr val="004266"/>
          </a:solidFill>
          <a:latin typeface="Arial" panose="020B0604020202020204" pitchFamily="34" charset="0"/>
        </a:defRPr>
      </a:lvl4pPr>
      <a:lvl5pPr algn="l" rtl="0" fontAlgn="base">
        <a:spcBef>
          <a:spcPct val="0"/>
        </a:spcBef>
        <a:spcAft>
          <a:spcPct val="0"/>
        </a:spcAft>
        <a:defRPr sz="2333" b="1">
          <a:solidFill>
            <a:srgbClr val="004266"/>
          </a:solidFill>
          <a:latin typeface="Arial" panose="020B0604020202020204" pitchFamily="34" charset="0"/>
        </a:defRPr>
      </a:lvl5pPr>
      <a:lvl6pPr marL="380985" algn="l" rtl="0" fontAlgn="base">
        <a:spcBef>
          <a:spcPct val="0"/>
        </a:spcBef>
        <a:spcAft>
          <a:spcPct val="0"/>
        </a:spcAft>
        <a:defRPr sz="2333" b="1">
          <a:solidFill>
            <a:srgbClr val="004266"/>
          </a:solidFill>
          <a:latin typeface="Arial" panose="020B0604020202020204" pitchFamily="34" charset="0"/>
        </a:defRPr>
      </a:lvl6pPr>
      <a:lvl7pPr marL="761970" algn="l" rtl="0" fontAlgn="base">
        <a:spcBef>
          <a:spcPct val="0"/>
        </a:spcBef>
        <a:spcAft>
          <a:spcPct val="0"/>
        </a:spcAft>
        <a:defRPr sz="2333" b="1">
          <a:solidFill>
            <a:srgbClr val="004266"/>
          </a:solidFill>
          <a:latin typeface="Arial" panose="020B0604020202020204" pitchFamily="34" charset="0"/>
        </a:defRPr>
      </a:lvl7pPr>
      <a:lvl8pPr marL="1142954" algn="l" rtl="0" fontAlgn="base">
        <a:spcBef>
          <a:spcPct val="0"/>
        </a:spcBef>
        <a:spcAft>
          <a:spcPct val="0"/>
        </a:spcAft>
        <a:defRPr sz="2333" b="1">
          <a:solidFill>
            <a:srgbClr val="004266"/>
          </a:solidFill>
          <a:latin typeface="Arial" panose="020B0604020202020204" pitchFamily="34" charset="0"/>
        </a:defRPr>
      </a:lvl8pPr>
      <a:lvl9pPr marL="1523939" algn="l" rtl="0" fontAlgn="base">
        <a:spcBef>
          <a:spcPct val="0"/>
        </a:spcBef>
        <a:spcAft>
          <a:spcPct val="0"/>
        </a:spcAft>
        <a:defRPr sz="2333" b="1">
          <a:solidFill>
            <a:srgbClr val="004266"/>
          </a:solidFill>
          <a:latin typeface="Arial" panose="020B0604020202020204" pitchFamily="34" charset="0"/>
        </a:defRPr>
      </a:lvl9pPr>
    </p:titleStyle>
    <p:bodyStyle>
      <a:lvl1pPr marL="193138" indent="-193138" algn="l" rtl="0" fontAlgn="base">
        <a:spcBef>
          <a:spcPct val="20000"/>
        </a:spcBef>
        <a:spcAft>
          <a:spcPct val="0"/>
        </a:spcAft>
        <a:buChar char="•"/>
        <a:defRPr sz="1667" kern="1200">
          <a:solidFill>
            <a:srgbClr val="004266"/>
          </a:solidFill>
          <a:latin typeface="+mn-lt"/>
          <a:ea typeface="+mn-ea"/>
          <a:cs typeface="+mn-cs"/>
        </a:defRPr>
      </a:lvl1pPr>
      <a:lvl2pPr marL="619100" indent="-330716" algn="l" rtl="0" fontAlgn="base">
        <a:spcBef>
          <a:spcPct val="20000"/>
        </a:spcBef>
        <a:spcAft>
          <a:spcPct val="0"/>
        </a:spcAft>
        <a:buFont typeface="Arial" panose="020B0604020202020204" pitchFamily="34" charset="0"/>
        <a:buChar char="–"/>
        <a:defRPr sz="1667" kern="1200">
          <a:solidFill>
            <a:srgbClr val="004266"/>
          </a:solidFill>
          <a:latin typeface="+mn-lt"/>
          <a:ea typeface="+mn-ea"/>
          <a:cs typeface="+mn-cs"/>
        </a:defRPr>
      </a:lvl2pPr>
      <a:lvl3pPr marL="952462" indent="-190492" algn="l" rtl="0" fontAlgn="base">
        <a:spcBef>
          <a:spcPct val="20000"/>
        </a:spcBef>
        <a:spcAft>
          <a:spcPct val="0"/>
        </a:spcAft>
        <a:buFont typeface="Arial" panose="020B0604020202020204" pitchFamily="34" charset="0"/>
        <a:buChar char="–"/>
        <a:defRPr sz="1667" kern="1200">
          <a:solidFill>
            <a:schemeClr val="tx1"/>
          </a:solidFill>
          <a:latin typeface="+mn-lt"/>
          <a:ea typeface="+mn-ea"/>
          <a:cs typeface="+mn-cs"/>
        </a:defRPr>
      </a:lvl3pPr>
      <a:lvl4pPr marL="1333447" indent="-190492" algn="l" rtl="0" fontAlgn="base">
        <a:spcBef>
          <a:spcPct val="20000"/>
        </a:spcBef>
        <a:spcAft>
          <a:spcPct val="0"/>
        </a:spcAft>
        <a:buChar char="–"/>
        <a:defRPr sz="1667" kern="1200">
          <a:solidFill>
            <a:schemeClr val="tx1"/>
          </a:solidFill>
          <a:latin typeface="+mn-lt"/>
          <a:ea typeface="+mn-ea"/>
          <a:cs typeface="+mn-cs"/>
        </a:defRPr>
      </a:lvl4pPr>
      <a:lvl5pPr marL="1714431" indent="-190492" algn="l" rtl="0" fontAlgn="base">
        <a:spcBef>
          <a:spcPct val="20000"/>
        </a:spcBef>
        <a:spcAft>
          <a:spcPct val="0"/>
        </a:spcAft>
        <a:buChar char="»"/>
        <a:defRPr sz="1667"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457200" y="851958"/>
            <a:ext cx="8229600" cy="3558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en-US" smtClean="0"/>
              <a:t>Click to edit Master title style</a:t>
            </a:r>
          </a:p>
        </p:txBody>
      </p:sp>
      <p:sp>
        <p:nvSpPr>
          <p:cNvPr id="17411" name="Rectangle 3"/>
          <p:cNvSpPr>
            <a:spLocks noGrp="1" noChangeArrowheads="1"/>
          </p:cNvSpPr>
          <p:nvPr>
            <p:ph type="body" idx="1"/>
          </p:nvPr>
        </p:nvSpPr>
        <p:spPr bwMode="auto">
          <a:xfrm>
            <a:off x="457200" y="1905000"/>
            <a:ext cx="3886200" cy="3200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0"/>
            <a:r>
              <a:rPr lang="en-US" altLang="en-US" smtClean="0"/>
              <a:t>Second level</a:t>
            </a:r>
          </a:p>
          <a:p>
            <a:pPr lvl="1"/>
            <a:r>
              <a:rPr lang="en-US" altLang="en-US" smtClean="0"/>
              <a:t>Third level</a:t>
            </a:r>
          </a:p>
        </p:txBody>
      </p:sp>
      <p:sp>
        <p:nvSpPr>
          <p:cNvPr id="17413" name="Rectangle 5"/>
          <p:cNvSpPr>
            <a:spLocks noGrp="1" noChangeArrowheads="1"/>
          </p:cNvSpPr>
          <p:nvPr>
            <p:ph type="ftr" sz="quarter" idx="3"/>
          </p:nvPr>
        </p:nvSpPr>
        <p:spPr bwMode="auto">
          <a:xfrm>
            <a:off x="457200" y="5270500"/>
            <a:ext cx="5562600" cy="1931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917">
                <a:solidFill>
                  <a:srgbClr val="004266"/>
                </a:solidFill>
              </a:defRPr>
            </a:lvl1pPr>
          </a:lstStyle>
          <a:p>
            <a:pPr defTabSz="761970" fontAlgn="base">
              <a:spcBef>
                <a:spcPct val="0"/>
              </a:spcBef>
              <a:spcAft>
                <a:spcPct val="0"/>
              </a:spcAft>
            </a:pPr>
            <a:r>
              <a:rPr lang="en-US" altLang="en-US" smtClean="0">
                <a:ea typeface="ヒラギノ角ゴ Pro W3" pitchFamily="120" charset="-128"/>
              </a:rPr>
              <a:t>© 2015 International Business Machines Corporation</a:t>
            </a:r>
            <a:endParaRPr lang="en-US" altLang="en-US" dirty="0">
              <a:ea typeface="ヒラギノ角ゴ Pro W3" pitchFamily="120" charset="-128"/>
            </a:endParaRPr>
          </a:p>
        </p:txBody>
      </p:sp>
      <p:sp>
        <p:nvSpPr>
          <p:cNvPr id="17414" name="Rectangle 6"/>
          <p:cNvSpPr>
            <a:spLocks noGrp="1" noChangeArrowheads="1"/>
          </p:cNvSpPr>
          <p:nvPr>
            <p:ph type="sldNum" sz="quarter" idx="4"/>
          </p:nvPr>
        </p:nvSpPr>
        <p:spPr bwMode="auto">
          <a:xfrm>
            <a:off x="6553200" y="5270500"/>
            <a:ext cx="2133600" cy="1931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917">
                <a:solidFill>
                  <a:srgbClr val="004266"/>
                </a:solidFill>
              </a:defRPr>
            </a:lvl1pPr>
          </a:lstStyle>
          <a:p>
            <a:pPr defTabSz="761970" fontAlgn="base">
              <a:spcBef>
                <a:spcPct val="0"/>
              </a:spcBef>
              <a:spcAft>
                <a:spcPct val="0"/>
              </a:spcAft>
            </a:pPr>
            <a:fld id="{D8E42B5D-EA94-48E5-8F13-FAD375C071CC}" type="slidenum">
              <a:rPr lang="en-US" altLang="en-US" smtClean="0">
                <a:ea typeface="ヒラギノ角ゴ Pro W3" pitchFamily="120" charset="-128"/>
              </a:rPr>
              <a:pPr defTabSz="761970" fontAlgn="base">
                <a:spcBef>
                  <a:spcPct val="0"/>
                </a:spcBef>
                <a:spcAft>
                  <a:spcPct val="0"/>
                </a:spcAft>
              </a:pPr>
              <a:t>‹#›</a:t>
            </a:fld>
            <a:endParaRPr lang="en-US" altLang="en-US">
              <a:ea typeface="ヒラギノ角ゴ Pro W3" pitchFamily="120" charset="-128"/>
            </a:endParaRPr>
          </a:p>
        </p:txBody>
      </p:sp>
      <p:pic>
        <p:nvPicPr>
          <p:cNvPr id="17422" name="Picture 7" descr="IBM_logo_blue"/>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305800" y="351896"/>
            <a:ext cx="457200" cy="156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3" name="Line 9"/>
          <p:cNvSpPr>
            <a:spLocks noChangeShapeType="1"/>
          </p:cNvSpPr>
          <p:nvPr userDrawn="1"/>
        </p:nvSpPr>
        <p:spPr bwMode="auto">
          <a:xfrm>
            <a:off x="457200" y="698500"/>
            <a:ext cx="8305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txBody>
          <a:bodyPr/>
          <a:lstStyle/>
          <a:p>
            <a:pPr defTabSz="761970" fontAlgn="base">
              <a:spcBef>
                <a:spcPct val="0"/>
              </a:spcBef>
              <a:spcAft>
                <a:spcPct val="0"/>
              </a:spcAft>
            </a:pPr>
            <a:endParaRPr lang="en-US" sz="1500">
              <a:solidFill>
                <a:srgbClr val="004266"/>
              </a:solidFill>
              <a:ea typeface="ヒラギノ角ゴ Pro W3" pitchFamily="120" charset="-128"/>
            </a:endParaRPr>
          </a:p>
        </p:txBody>
      </p:sp>
      <p:pic>
        <p:nvPicPr>
          <p:cNvPr id="17424" name="Picture 2" descr="IBMWatson_blue.png"/>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457200" y="367771"/>
            <a:ext cx="1225550" cy="1402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26" name="Rectangle 18"/>
          <p:cNvSpPr>
            <a:spLocks noChangeArrowheads="1"/>
          </p:cNvSpPr>
          <p:nvPr userDrawn="1"/>
        </p:nvSpPr>
        <p:spPr bwMode="auto">
          <a:xfrm>
            <a:off x="7083426" y="5270500"/>
            <a:ext cx="1114425" cy="190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nchor="ctr"/>
          <a:lstStyle/>
          <a:p>
            <a:pPr defTabSz="761970" fontAlgn="base">
              <a:spcBef>
                <a:spcPct val="50000"/>
              </a:spcBef>
              <a:spcAft>
                <a:spcPct val="0"/>
              </a:spcAft>
            </a:pPr>
            <a:r>
              <a:rPr lang="en-US" altLang="en-US" sz="917">
                <a:solidFill>
                  <a:srgbClr val="004266"/>
                </a:solidFill>
                <a:ea typeface="ヒラギノ角ゴ Pro W3" pitchFamily="120" charset="-128"/>
              </a:rPr>
              <a:t>CONFIDENTIAL</a:t>
            </a:r>
          </a:p>
        </p:txBody>
      </p:sp>
    </p:spTree>
    <p:extLst>
      <p:ext uri="{BB962C8B-B14F-4D97-AF65-F5344CB8AC3E}">
        <p14:creationId xmlns:p14="http://schemas.microsoft.com/office/powerpoint/2010/main" val="2174279203"/>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Lst>
  <p:txStyles>
    <p:titleStyle>
      <a:lvl1pPr algn="l" rtl="0" fontAlgn="base">
        <a:spcBef>
          <a:spcPct val="0"/>
        </a:spcBef>
        <a:spcAft>
          <a:spcPct val="0"/>
        </a:spcAft>
        <a:defRPr sz="2333" b="1" kern="1200">
          <a:solidFill>
            <a:srgbClr val="004266"/>
          </a:solidFill>
          <a:latin typeface="+mj-lt"/>
          <a:ea typeface="+mj-ea"/>
          <a:cs typeface="+mj-cs"/>
        </a:defRPr>
      </a:lvl1pPr>
      <a:lvl2pPr algn="l" rtl="0" fontAlgn="base">
        <a:spcBef>
          <a:spcPct val="0"/>
        </a:spcBef>
        <a:spcAft>
          <a:spcPct val="0"/>
        </a:spcAft>
        <a:defRPr sz="2333" b="1">
          <a:solidFill>
            <a:srgbClr val="004266"/>
          </a:solidFill>
          <a:latin typeface="Arial" panose="020B0604020202020204" pitchFamily="34" charset="0"/>
        </a:defRPr>
      </a:lvl2pPr>
      <a:lvl3pPr algn="l" rtl="0" fontAlgn="base">
        <a:spcBef>
          <a:spcPct val="0"/>
        </a:spcBef>
        <a:spcAft>
          <a:spcPct val="0"/>
        </a:spcAft>
        <a:defRPr sz="2333" b="1">
          <a:solidFill>
            <a:srgbClr val="004266"/>
          </a:solidFill>
          <a:latin typeface="Arial" panose="020B0604020202020204" pitchFamily="34" charset="0"/>
        </a:defRPr>
      </a:lvl3pPr>
      <a:lvl4pPr algn="l" rtl="0" fontAlgn="base">
        <a:spcBef>
          <a:spcPct val="0"/>
        </a:spcBef>
        <a:spcAft>
          <a:spcPct val="0"/>
        </a:spcAft>
        <a:defRPr sz="2333" b="1">
          <a:solidFill>
            <a:srgbClr val="004266"/>
          </a:solidFill>
          <a:latin typeface="Arial" panose="020B0604020202020204" pitchFamily="34" charset="0"/>
        </a:defRPr>
      </a:lvl4pPr>
      <a:lvl5pPr algn="l" rtl="0" fontAlgn="base">
        <a:spcBef>
          <a:spcPct val="0"/>
        </a:spcBef>
        <a:spcAft>
          <a:spcPct val="0"/>
        </a:spcAft>
        <a:defRPr sz="2333" b="1">
          <a:solidFill>
            <a:srgbClr val="004266"/>
          </a:solidFill>
          <a:latin typeface="Arial" panose="020B0604020202020204" pitchFamily="34" charset="0"/>
        </a:defRPr>
      </a:lvl5pPr>
      <a:lvl6pPr marL="380985" algn="l" rtl="0" fontAlgn="base">
        <a:spcBef>
          <a:spcPct val="0"/>
        </a:spcBef>
        <a:spcAft>
          <a:spcPct val="0"/>
        </a:spcAft>
        <a:defRPr sz="2333" b="1">
          <a:solidFill>
            <a:srgbClr val="004266"/>
          </a:solidFill>
          <a:latin typeface="Arial" panose="020B0604020202020204" pitchFamily="34" charset="0"/>
        </a:defRPr>
      </a:lvl6pPr>
      <a:lvl7pPr marL="761970" algn="l" rtl="0" fontAlgn="base">
        <a:spcBef>
          <a:spcPct val="0"/>
        </a:spcBef>
        <a:spcAft>
          <a:spcPct val="0"/>
        </a:spcAft>
        <a:defRPr sz="2333" b="1">
          <a:solidFill>
            <a:srgbClr val="004266"/>
          </a:solidFill>
          <a:latin typeface="Arial" panose="020B0604020202020204" pitchFamily="34" charset="0"/>
        </a:defRPr>
      </a:lvl7pPr>
      <a:lvl8pPr marL="1142954" algn="l" rtl="0" fontAlgn="base">
        <a:spcBef>
          <a:spcPct val="0"/>
        </a:spcBef>
        <a:spcAft>
          <a:spcPct val="0"/>
        </a:spcAft>
        <a:defRPr sz="2333" b="1">
          <a:solidFill>
            <a:srgbClr val="004266"/>
          </a:solidFill>
          <a:latin typeface="Arial" panose="020B0604020202020204" pitchFamily="34" charset="0"/>
        </a:defRPr>
      </a:lvl8pPr>
      <a:lvl9pPr marL="1523939" algn="l" rtl="0" fontAlgn="base">
        <a:spcBef>
          <a:spcPct val="0"/>
        </a:spcBef>
        <a:spcAft>
          <a:spcPct val="0"/>
        </a:spcAft>
        <a:defRPr sz="2333" b="1">
          <a:solidFill>
            <a:srgbClr val="004266"/>
          </a:solidFill>
          <a:latin typeface="Arial" panose="020B0604020202020204" pitchFamily="34" charset="0"/>
        </a:defRPr>
      </a:lvl9pPr>
    </p:titleStyle>
    <p:bodyStyle>
      <a:lvl1pPr marL="193138" indent="-193138" algn="l" rtl="0" fontAlgn="base">
        <a:spcBef>
          <a:spcPct val="20000"/>
        </a:spcBef>
        <a:spcAft>
          <a:spcPct val="0"/>
        </a:spcAft>
        <a:buChar char="•"/>
        <a:defRPr sz="1667" kern="1200">
          <a:solidFill>
            <a:srgbClr val="004266"/>
          </a:solidFill>
          <a:latin typeface="+mn-lt"/>
          <a:ea typeface="+mn-ea"/>
          <a:cs typeface="+mn-cs"/>
        </a:defRPr>
      </a:lvl1pPr>
      <a:lvl2pPr marL="619100" indent="-330716" algn="l" rtl="0" fontAlgn="base">
        <a:spcBef>
          <a:spcPct val="20000"/>
        </a:spcBef>
        <a:spcAft>
          <a:spcPct val="0"/>
        </a:spcAft>
        <a:buFont typeface="Arial" panose="020B0604020202020204" pitchFamily="34" charset="0"/>
        <a:buChar char="–"/>
        <a:defRPr sz="1667" kern="1200">
          <a:solidFill>
            <a:srgbClr val="004266"/>
          </a:solidFill>
          <a:latin typeface="+mn-lt"/>
          <a:ea typeface="+mn-ea"/>
          <a:cs typeface="+mn-cs"/>
        </a:defRPr>
      </a:lvl2pPr>
      <a:lvl3pPr marL="952462" indent="-190492" algn="l" rtl="0" fontAlgn="base">
        <a:spcBef>
          <a:spcPct val="20000"/>
        </a:spcBef>
        <a:spcAft>
          <a:spcPct val="0"/>
        </a:spcAft>
        <a:buFont typeface="Arial" panose="020B0604020202020204" pitchFamily="34" charset="0"/>
        <a:buChar char="–"/>
        <a:defRPr sz="1667" kern="1200">
          <a:solidFill>
            <a:schemeClr val="tx1"/>
          </a:solidFill>
          <a:latin typeface="+mn-lt"/>
          <a:ea typeface="+mn-ea"/>
          <a:cs typeface="+mn-cs"/>
        </a:defRPr>
      </a:lvl3pPr>
      <a:lvl4pPr marL="1333447" indent="-190492" algn="l" rtl="0" fontAlgn="base">
        <a:spcBef>
          <a:spcPct val="20000"/>
        </a:spcBef>
        <a:spcAft>
          <a:spcPct val="0"/>
        </a:spcAft>
        <a:buChar char="–"/>
        <a:defRPr sz="1667" kern="1200">
          <a:solidFill>
            <a:schemeClr val="tx1"/>
          </a:solidFill>
          <a:latin typeface="+mn-lt"/>
          <a:ea typeface="+mn-ea"/>
          <a:cs typeface="+mn-cs"/>
        </a:defRPr>
      </a:lvl4pPr>
      <a:lvl5pPr marL="1714431" indent="-190492" algn="l" rtl="0" fontAlgn="base">
        <a:spcBef>
          <a:spcPct val="20000"/>
        </a:spcBef>
        <a:spcAft>
          <a:spcPct val="0"/>
        </a:spcAft>
        <a:buChar char="»"/>
        <a:defRPr sz="1667"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703141"/>
            <a:ext cx="8305800" cy="3559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457200" y="1629214"/>
            <a:ext cx="8305800" cy="34760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30" name="Line 9"/>
          <p:cNvSpPr>
            <a:spLocks noChangeShapeType="1"/>
          </p:cNvSpPr>
          <p:nvPr/>
        </p:nvSpPr>
        <p:spPr bwMode="auto">
          <a:xfrm>
            <a:off x="457200" y="697854"/>
            <a:ext cx="8305800" cy="0"/>
          </a:xfrm>
          <a:prstGeom prst="line">
            <a:avLst/>
          </a:prstGeom>
          <a:noFill/>
          <a:ln w="9525">
            <a:solidFill>
              <a:schemeClr val="tx1"/>
            </a:solidFill>
            <a:round/>
            <a:headEnd/>
            <a:tailEnd/>
          </a:ln>
        </p:spPr>
        <p:txBody>
          <a:bodyPr/>
          <a:lstStyle/>
          <a:p>
            <a:pPr defTabSz="685800">
              <a:defRPr/>
            </a:pPr>
            <a:endParaRPr lang="en-US" sz="1799">
              <a:solidFill>
                <a:srgbClr val="004266"/>
              </a:solidFill>
            </a:endParaRPr>
          </a:p>
        </p:txBody>
      </p:sp>
      <p:pic>
        <p:nvPicPr>
          <p:cNvPr id="1031" name="Picture 19" descr="IBMWatson_blue"/>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7201" y="343641"/>
            <a:ext cx="1216025" cy="185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2" name="Picture 8" descr="IBM_logo_blu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99451" y="313683"/>
            <a:ext cx="466725" cy="2097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3" name="Rectangle 6"/>
          <p:cNvSpPr>
            <a:spLocks noChangeArrowheads="1"/>
          </p:cNvSpPr>
          <p:nvPr/>
        </p:nvSpPr>
        <p:spPr bwMode="auto">
          <a:xfrm>
            <a:off x="5935435" y="5371776"/>
            <a:ext cx="2133600" cy="228678"/>
          </a:xfrm>
          <a:prstGeom prst="rect">
            <a:avLst/>
          </a:prstGeom>
          <a:noFill/>
          <a:ln>
            <a:noFill/>
          </a:ln>
          <a:extLst/>
        </p:spPr>
        <p:txBody>
          <a:bodyPr anchor="ctr"/>
          <a:lstStyle>
            <a:lvl1pPr>
              <a:defRPr sz="4000">
                <a:solidFill>
                  <a:schemeClr val="tx1"/>
                </a:solidFill>
                <a:latin typeface="Arial" panose="020B0604020202020204" pitchFamily="34" charset="0"/>
                <a:ea typeface="ヒラギノ角ゴ Pro W3" pitchFamily="120" charset="-128"/>
              </a:defRPr>
            </a:lvl1pPr>
            <a:lvl2pPr marL="742950" indent="-285750">
              <a:defRPr sz="4000">
                <a:solidFill>
                  <a:schemeClr val="tx1"/>
                </a:solidFill>
                <a:latin typeface="Arial" panose="020B0604020202020204" pitchFamily="34" charset="0"/>
                <a:ea typeface="ヒラギノ角ゴ Pro W3" pitchFamily="120" charset="-128"/>
              </a:defRPr>
            </a:lvl2pPr>
            <a:lvl3pPr marL="1143000" indent="-228600">
              <a:defRPr sz="4000">
                <a:solidFill>
                  <a:schemeClr val="tx1"/>
                </a:solidFill>
                <a:latin typeface="Arial" panose="020B0604020202020204" pitchFamily="34" charset="0"/>
                <a:ea typeface="ヒラギノ角ゴ Pro W3" pitchFamily="120" charset="-128"/>
              </a:defRPr>
            </a:lvl3pPr>
            <a:lvl4pPr marL="1600200" indent="-228600">
              <a:defRPr sz="4000">
                <a:solidFill>
                  <a:schemeClr val="tx1"/>
                </a:solidFill>
                <a:latin typeface="Arial" panose="020B0604020202020204" pitchFamily="34" charset="0"/>
                <a:ea typeface="ヒラギノ角ゴ Pro W3" pitchFamily="120" charset="-128"/>
              </a:defRPr>
            </a:lvl4pPr>
            <a:lvl5pPr marL="2057400" indent="-228600">
              <a:defRPr sz="4000">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9pPr>
          </a:lstStyle>
          <a:p>
            <a:pPr algn="r" defTabSz="685800">
              <a:defRPr/>
            </a:pPr>
            <a:r>
              <a:rPr lang="en-US" altLang="en-US" sz="999" dirty="0" smtClean="0">
                <a:solidFill>
                  <a:srgbClr val="004266"/>
                </a:solidFill>
              </a:rPr>
              <a:t>CONFIDENTIAL</a:t>
            </a:r>
          </a:p>
        </p:txBody>
      </p:sp>
      <p:sp>
        <p:nvSpPr>
          <p:cNvPr id="2" name="Footer Placeholder 1"/>
          <p:cNvSpPr>
            <a:spLocks noGrp="1"/>
          </p:cNvSpPr>
          <p:nvPr>
            <p:ph type="ftr" sz="quarter" idx="3"/>
          </p:nvPr>
        </p:nvSpPr>
        <p:spPr>
          <a:xfrm>
            <a:off x="341941" y="5525740"/>
            <a:ext cx="3150453" cy="233464"/>
          </a:xfrm>
          <a:prstGeom prst="rect">
            <a:avLst/>
          </a:prstGeom>
        </p:spPr>
        <p:txBody>
          <a:bodyPr vert="horz" lIns="91440" tIns="45720" rIns="91440" bIns="45720" rtlCol="0" anchor="ctr"/>
          <a:lstStyle>
            <a:lvl1pPr algn="ctr">
              <a:defRPr sz="788">
                <a:solidFill>
                  <a:schemeClr val="accent4"/>
                </a:solidFill>
              </a:defRPr>
            </a:lvl1pPr>
          </a:lstStyle>
          <a:p>
            <a:pPr defTabSz="685800"/>
            <a:r>
              <a:rPr lang="en-US" smtClean="0">
                <a:solidFill>
                  <a:srgbClr val="003756"/>
                </a:solidFill>
              </a:rPr>
              <a:t>© 2015 International Business Machines Corporation</a:t>
            </a:r>
            <a:endParaRPr lang="en-US">
              <a:solidFill>
                <a:srgbClr val="003756"/>
              </a:solidFill>
            </a:endParaRPr>
          </a:p>
        </p:txBody>
      </p:sp>
      <p:sp>
        <p:nvSpPr>
          <p:cNvPr id="3" name="Slide Number Placeholder 2"/>
          <p:cNvSpPr>
            <a:spLocks noGrp="1"/>
          </p:cNvSpPr>
          <p:nvPr>
            <p:ph type="sldNum" sz="quarter" idx="4"/>
          </p:nvPr>
        </p:nvSpPr>
        <p:spPr>
          <a:xfrm>
            <a:off x="6475412" y="5371776"/>
            <a:ext cx="2057400" cy="228678"/>
          </a:xfrm>
          <a:prstGeom prst="rect">
            <a:avLst/>
          </a:prstGeom>
        </p:spPr>
        <p:txBody>
          <a:bodyPr vert="horz" lIns="91440" tIns="45720" rIns="91440" bIns="45720" rtlCol="0" anchor="ctr"/>
          <a:lstStyle>
            <a:lvl1pPr algn="r">
              <a:defRPr sz="999">
                <a:solidFill>
                  <a:schemeClr val="accent4"/>
                </a:solidFill>
              </a:defRPr>
            </a:lvl1pPr>
          </a:lstStyle>
          <a:p>
            <a:pPr defTabSz="685800"/>
            <a:fld id="{F6ED670B-A527-40EA-8426-B1FFB68C39F1}" type="slidenum">
              <a:rPr lang="en-US" smtClean="0">
                <a:solidFill>
                  <a:srgbClr val="003756"/>
                </a:solidFill>
              </a:rPr>
              <a:pPr defTabSz="685800"/>
              <a:t>‹#›</a:t>
            </a:fld>
            <a:endParaRPr lang="en-US">
              <a:solidFill>
                <a:srgbClr val="003756"/>
              </a:solidFill>
            </a:endParaRPr>
          </a:p>
        </p:txBody>
      </p:sp>
    </p:spTree>
    <p:extLst>
      <p:ext uri="{BB962C8B-B14F-4D97-AF65-F5344CB8AC3E}">
        <p14:creationId xmlns:p14="http://schemas.microsoft.com/office/powerpoint/2010/main" val="2127189084"/>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Lst>
  <p:timing>
    <p:tnLst>
      <p:par>
        <p:cTn id="1" dur="indefinite" restart="never" nodeType="tmRoot"/>
      </p:par>
    </p:tnLst>
  </p:timing>
  <p:hf hdr="0" dt="0"/>
  <p:txStyles>
    <p:titleStyle>
      <a:lvl1pPr algn="l" rtl="0" eaLnBrk="1" fontAlgn="base" hangingPunct="1">
        <a:spcBef>
          <a:spcPct val="0"/>
        </a:spcBef>
        <a:spcAft>
          <a:spcPct val="0"/>
        </a:spcAft>
        <a:defRPr sz="2400" b="1">
          <a:solidFill>
            <a:srgbClr val="004266"/>
          </a:solidFill>
          <a:latin typeface="+mj-lt"/>
          <a:ea typeface="MS PGothic" pitchFamily="34" charset="-128"/>
          <a:cs typeface="ＭＳ Ｐゴシック" charset="0"/>
        </a:defRPr>
      </a:lvl1pPr>
      <a:lvl2pPr algn="l" rtl="0" eaLnBrk="1" fontAlgn="base" hangingPunct="1">
        <a:spcBef>
          <a:spcPct val="0"/>
        </a:spcBef>
        <a:spcAft>
          <a:spcPct val="0"/>
        </a:spcAft>
        <a:defRPr sz="2798" b="1">
          <a:solidFill>
            <a:srgbClr val="004266"/>
          </a:solidFill>
          <a:latin typeface="Arial" pitchFamily="34" charset="0"/>
          <a:ea typeface="MS PGothic" pitchFamily="34" charset="-128"/>
          <a:cs typeface="ＭＳ Ｐゴシック" charset="0"/>
        </a:defRPr>
      </a:lvl2pPr>
      <a:lvl3pPr algn="l" rtl="0" eaLnBrk="1" fontAlgn="base" hangingPunct="1">
        <a:spcBef>
          <a:spcPct val="0"/>
        </a:spcBef>
        <a:spcAft>
          <a:spcPct val="0"/>
        </a:spcAft>
        <a:defRPr sz="2798" b="1">
          <a:solidFill>
            <a:srgbClr val="004266"/>
          </a:solidFill>
          <a:latin typeface="Arial" pitchFamily="34" charset="0"/>
          <a:ea typeface="MS PGothic" pitchFamily="34" charset="-128"/>
          <a:cs typeface="ＭＳ Ｐゴシック" charset="0"/>
        </a:defRPr>
      </a:lvl3pPr>
      <a:lvl4pPr algn="l" rtl="0" eaLnBrk="1" fontAlgn="base" hangingPunct="1">
        <a:spcBef>
          <a:spcPct val="0"/>
        </a:spcBef>
        <a:spcAft>
          <a:spcPct val="0"/>
        </a:spcAft>
        <a:defRPr sz="2798" b="1">
          <a:solidFill>
            <a:srgbClr val="004266"/>
          </a:solidFill>
          <a:latin typeface="Arial" pitchFamily="34" charset="0"/>
          <a:ea typeface="MS PGothic" pitchFamily="34" charset="-128"/>
          <a:cs typeface="ＭＳ Ｐゴシック" charset="0"/>
        </a:defRPr>
      </a:lvl4pPr>
      <a:lvl5pPr algn="l" rtl="0" eaLnBrk="1" fontAlgn="base" hangingPunct="1">
        <a:spcBef>
          <a:spcPct val="0"/>
        </a:spcBef>
        <a:spcAft>
          <a:spcPct val="0"/>
        </a:spcAft>
        <a:defRPr sz="2798" b="1">
          <a:solidFill>
            <a:srgbClr val="004266"/>
          </a:solidFill>
          <a:latin typeface="Arial" pitchFamily="34" charset="0"/>
          <a:ea typeface="MS PGothic" pitchFamily="34" charset="-128"/>
          <a:cs typeface="ＭＳ Ｐゴシック" charset="0"/>
        </a:defRPr>
      </a:lvl5pPr>
      <a:lvl6pPr marL="456777" algn="l" rtl="0" eaLnBrk="1" fontAlgn="base" hangingPunct="1">
        <a:spcBef>
          <a:spcPct val="0"/>
        </a:spcBef>
        <a:spcAft>
          <a:spcPct val="0"/>
        </a:spcAft>
        <a:defRPr sz="2798" b="1">
          <a:solidFill>
            <a:srgbClr val="004266"/>
          </a:solidFill>
          <a:latin typeface="Arial" pitchFamily="34" charset="0"/>
        </a:defRPr>
      </a:lvl6pPr>
      <a:lvl7pPr marL="913554" algn="l" rtl="0" eaLnBrk="1" fontAlgn="base" hangingPunct="1">
        <a:spcBef>
          <a:spcPct val="0"/>
        </a:spcBef>
        <a:spcAft>
          <a:spcPct val="0"/>
        </a:spcAft>
        <a:defRPr sz="2798" b="1">
          <a:solidFill>
            <a:srgbClr val="004266"/>
          </a:solidFill>
          <a:latin typeface="Arial" pitchFamily="34" charset="0"/>
        </a:defRPr>
      </a:lvl7pPr>
      <a:lvl8pPr marL="1370331" algn="l" rtl="0" eaLnBrk="1" fontAlgn="base" hangingPunct="1">
        <a:spcBef>
          <a:spcPct val="0"/>
        </a:spcBef>
        <a:spcAft>
          <a:spcPct val="0"/>
        </a:spcAft>
        <a:defRPr sz="2798" b="1">
          <a:solidFill>
            <a:srgbClr val="004266"/>
          </a:solidFill>
          <a:latin typeface="Arial" pitchFamily="34" charset="0"/>
        </a:defRPr>
      </a:lvl8pPr>
      <a:lvl9pPr marL="1827108" algn="l" rtl="0" eaLnBrk="1" fontAlgn="base" hangingPunct="1">
        <a:spcBef>
          <a:spcPct val="0"/>
        </a:spcBef>
        <a:spcAft>
          <a:spcPct val="0"/>
        </a:spcAft>
        <a:defRPr sz="2798" b="1">
          <a:solidFill>
            <a:srgbClr val="004266"/>
          </a:solidFill>
          <a:latin typeface="Arial" pitchFamily="34" charset="0"/>
        </a:defRPr>
      </a:lvl9pPr>
    </p:titleStyle>
    <p:bodyStyle>
      <a:lvl1pPr marL="231560" indent="-231560" algn="l" rtl="0" eaLnBrk="1" fontAlgn="base" hangingPunct="1">
        <a:spcBef>
          <a:spcPct val="20000"/>
        </a:spcBef>
        <a:spcAft>
          <a:spcPct val="0"/>
        </a:spcAft>
        <a:buChar char="•"/>
        <a:defRPr sz="1799">
          <a:solidFill>
            <a:srgbClr val="004266"/>
          </a:solidFill>
          <a:latin typeface="+mn-lt"/>
          <a:ea typeface="MS PGothic" pitchFamily="34" charset="-128"/>
          <a:cs typeface="ＭＳ Ｐゴシック" charset="0"/>
        </a:defRPr>
      </a:lvl1pPr>
      <a:lvl2pPr marL="685166" indent="-228389" algn="l" rtl="0" eaLnBrk="1" fontAlgn="base" hangingPunct="1">
        <a:spcBef>
          <a:spcPct val="20000"/>
        </a:spcBef>
        <a:spcAft>
          <a:spcPct val="0"/>
        </a:spcAft>
        <a:buFont typeface="Arial" panose="020B0604020202020204" pitchFamily="34" charset="0"/>
        <a:buChar char="–"/>
        <a:defRPr sz="1500">
          <a:solidFill>
            <a:srgbClr val="004266"/>
          </a:solidFill>
          <a:latin typeface="+mn-lt"/>
          <a:ea typeface="MS PGothic" pitchFamily="34" charset="-128"/>
        </a:defRPr>
      </a:lvl2pPr>
      <a:lvl3pPr marL="1141943" indent="-228389" algn="l" rtl="0" eaLnBrk="1" fontAlgn="base" hangingPunct="1">
        <a:spcBef>
          <a:spcPct val="20000"/>
        </a:spcBef>
        <a:spcAft>
          <a:spcPct val="0"/>
        </a:spcAft>
        <a:buFont typeface="Wingdings" panose="05000000000000000000" pitchFamily="2" charset="2"/>
        <a:buChar char="§"/>
        <a:defRPr sz="1350">
          <a:solidFill>
            <a:schemeClr val="tx1"/>
          </a:solidFill>
          <a:latin typeface="+mn-lt"/>
          <a:ea typeface="MS PGothic" pitchFamily="34" charset="-128"/>
        </a:defRPr>
      </a:lvl3pPr>
      <a:lvl4pPr marL="1598720" marR="0" indent="-228389" algn="l" defTabSz="913554" rtl="0" eaLnBrk="1" fontAlgn="base" latinLnBrk="0" hangingPunct="1">
        <a:lnSpc>
          <a:spcPct val="100000"/>
        </a:lnSpc>
        <a:spcBef>
          <a:spcPct val="20000"/>
        </a:spcBef>
        <a:spcAft>
          <a:spcPct val="0"/>
        </a:spcAft>
        <a:buClrTx/>
        <a:buSzTx/>
        <a:buFont typeface="Courier New" panose="02070309020205020404" pitchFamily="49" charset="0"/>
        <a:buChar char="o"/>
        <a:tabLst/>
        <a:defRPr sz="1199">
          <a:solidFill>
            <a:schemeClr val="tx1"/>
          </a:solidFill>
          <a:latin typeface="+mn-lt"/>
          <a:ea typeface="MS PGothic" pitchFamily="34" charset="-128"/>
        </a:defRPr>
      </a:lvl4pPr>
      <a:lvl5pPr marL="2192530" marR="0" indent="-228389" algn="l" defTabSz="913554" rtl="0" eaLnBrk="1" fontAlgn="base" latinLnBrk="0" hangingPunct="1">
        <a:lnSpc>
          <a:spcPct val="100000"/>
        </a:lnSpc>
        <a:spcBef>
          <a:spcPct val="20000"/>
        </a:spcBef>
        <a:spcAft>
          <a:spcPct val="0"/>
        </a:spcAft>
        <a:buClrTx/>
        <a:buSzTx/>
        <a:buFont typeface="Wingdings" panose="05000000000000000000" pitchFamily="2" charset="2"/>
        <a:buChar char="Ø"/>
        <a:tabLst/>
        <a:defRPr sz="1199">
          <a:solidFill>
            <a:schemeClr val="tx1"/>
          </a:solidFill>
          <a:latin typeface="+mn-lt"/>
          <a:ea typeface="MS PGothic" pitchFamily="34" charset="-128"/>
        </a:defRPr>
      </a:lvl5pPr>
      <a:lvl6pPr marL="2512274" indent="-228389" algn="l" rtl="0" eaLnBrk="1" fontAlgn="base" hangingPunct="1">
        <a:spcBef>
          <a:spcPct val="20000"/>
        </a:spcBef>
        <a:spcAft>
          <a:spcPct val="0"/>
        </a:spcAft>
        <a:buChar char="»"/>
        <a:defRPr sz="1998">
          <a:solidFill>
            <a:schemeClr val="tx1"/>
          </a:solidFill>
          <a:latin typeface="+mn-lt"/>
        </a:defRPr>
      </a:lvl6pPr>
      <a:lvl7pPr marL="2969051" indent="-228389" algn="l" rtl="0" eaLnBrk="1" fontAlgn="base" hangingPunct="1">
        <a:spcBef>
          <a:spcPct val="20000"/>
        </a:spcBef>
        <a:spcAft>
          <a:spcPct val="0"/>
        </a:spcAft>
        <a:buChar char="»"/>
        <a:defRPr sz="1998">
          <a:solidFill>
            <a:schemeClr val="tx1"/>
          </a:solidFill>
          <a:latin typeface="+mn-lt"/>
        </a:defRPr>
      </a:lvl7pPr>
      <a:lvl8pPr marL="3425828" indent="-228389" algn="l" rtl="0" eaLnBrk="1" fontAlgn="base" hangingPunct="1">
        <a:spcBef>
          <a:spcPct val="20000"/>
        </a:spcBef>
        <a:spcAft>
          <a:spcPct val="0"/>
        </a:spcAft>
        <a:buChar char="»"/>
        <a:defRPr sz="1998">
          <a:solidFill>
            <a:schemeClr val="tx1"/>
          </a:solidFill>
          <a:latin typeface="+mn-lt"/>
        </a:defRPr>
      </a:lvl8pPr>
      <a:lvl9pPr marL="3882605" indent="-228389" algn="l" rtl="0" eaLnBrk="1" fontAlgn="base" hangingPunct="1">
        <a:spcBef>
          <a:spcPct val="20000"/>
        </a:spcBef>
        <a:spcAft>
          <a:spcPct val="0"/>
        </a:spcAft>
        <a:buChar char="»"/>
        <a:defRPr sz="1998">
          <a:solidFill>
            <a:schemeClr val="tx1"/>
          </a:solidFill>
          <a:latin typeface="+mn-lt"/>
        </a:defRPr>
      </a:lvl9pPr>
    </p:bodyStyle>
    <p:otherStyle>
      <a:defPPr>
        <a:defRPr lang="en-US"/>
      </a:defPPr>
      <a:lvl1pPr marL="0" algn="l" defTabSz="913554" rtl="0" eaLnBrk="1" latinLnBrk="0" hangingPunct="1">
        <a:defRPr sz="1799" kern="1200">
          <a:solidFill>
            <a:schemeClr val="tx1"/>
          </a:solidFill>
          <a:latin typeface="+mn-lt"/>
          <a:ea typeface="+mn-ea"/>
          <a:cs typeface="+mn-cs"/>
        </a:defRPr>
      </a:lvl1pPr>
      <a:lvl2pPr marL="456777" algn="l" defTabSz="913554" rtl="0" eaLnBrk="1" latinLnBrk="0" hangingPunct="1">
        <a:defRPr sz="1799" kern="1200">
          <a:solidFill>
            <a:schemeClr val="tx1"/>
          </a:solidFill>
          <a:latin typeface="+mn-lt"/>
          <a:ea typeface="+mn-ea"/>
          <a:cs typeface="+mn-cs"/>
        </a:defRPr>
      </a:lvl2pPr>
      <a:lvl3pPr marL="913554" algn="l" defTabSz="913554" rtl="0" eaLnBrk="1" latinLnBrk="0" hangingPunct="1">
        <a:defRPr sz="1799" kern="1200">
          <a:solidFill>
            <a:schemeClr val="tx1"/>
          </a:solidFill>
          <a:latin typeface="+mn-lt"/>
          <a:ea typeface="+mn-ea"/>
          <a:cs typeface="+mn-cs"/>
        </a:defRPr>
      </a:lvl3pPr>
      <a:lvl4pPr marL="1370331" algn="l" defTabSz="913554" rtl="0" eaLnBrk="1" latinLnBrk="0" hangingPunct="1">
        <a:defRPr sz="1799" kern="1200">
          <a:solidFill>
            <a:schemeClr val="tx1"/>
          </a:solidFill>
          <a:latin typeface="+mn-lt"/>
          <a:ea typeface="+mn-ea"/>
          <a:cs typeface="+mn-cs"/>
        </a:defRPr>
      </a:lvl4pPr>
      <a:lvl5pPr marL="1827108" algn="l" defTabSz="913554" rtl="0" eaLnBrk="1" latinLnBrk="0" hangingPunct="1">
        <a:defRPr sz="1799" kern="1200">
          <a:solidFill>
            <a:schemeClr val="tx1"/>
          </a:solidFill>
          <a:latin typeface="+mn-lt"/>
          <a:ea typeface="+mn-ea"/>
          <a:cs typeface="+mn-cs"/>
        </a:defRPr>
      </a:lvl5pPr>
      <a:lvl6pPr marL="2283886" algn="l" defTabSz="913554" rtl="0" eaLnBrk="1" latinLnBrk="0" hangingPunct="1">
        <a:defRPr sz="1799" kern="1200">
          <a:solidFill>
            <a:schemeClr val="tx1"/>
          </a:solidFill>
          <a:latin typeface="+mn-lt"/>
          <a:ea typeface="+mn-ea"/>
          <a:cs typeface="+mn-cs"/>
        </a:defRPr>
      </a:lvl6pPr>
      <a:lvl7pPr marL="2740663" algn="l" defTabSz="913554" rtl="0" eaLnBrk="1" latinLnBrk="0" hangingPunct="1">
        <a:defRPr sz="1799" kern="1200">
          <a:solidFill>
            <a:schemeClr val="tx1"/>
          </a:solidFill>
          <a:latin typeface="+mn-lt"/>
          <a:ea typeface="+mn-ea"/>
          <a:cs typeface="+mn-cs"/>
        </a:defRPr>
      </a:lvl7pPr>
      <a:lvl8pPr marL="3197440" algn="l" defTabSz="913554" rtl="0" eaLnBrk="1" latinLnBrk="0" hangingPunct="1">
        <a:defRPr sz="1799" kern="1200">
          <a:solidFill>
            <a:schemeClr val="tx1"/>
          </a:solidFill>
          <a:latin typeface="+mn-lt"/>
          <a:ea typeface="+mn-ea"/>
          <a:cs typeface="+mn-cs"/>
        </a:defRPr>
      </a:lvl8pPr>
      <a:lvl9pPr marL="3654217" algn="l" defTabSz="913554"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703141"/>
            <a:ext cx="8305800" cy="3559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457200" y="1629214"/>
            <a:ext cx="8305800" cy="34760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30" name="Line 9"/>
          <p:cNvSpPr>
            <a:spLocks noChangeShapeType="1"/>
          </p:cNvSpPr>
          <p:nvPr/>
        </p:nvSpPr>
        <p:spPr bwMode="auto">
          <a:xfrm>
            <a:off x="457200" y="697854"/>
            <a:ext cx="8305800" cy="0"/>
          </a:xfrm>
          <a:prstGeom prst="line">
            <a:avLst/>
          </a:prstGeom>
          <a:noFill/>
          <a:ln w="9525">
            <a:solidFill>
              <a:schemeClr val="tx1"/>
            </a:solidFill>
            <a:round/>
            <a:headEnd/>
            <a:tailEnd/>
          </a:ln>
        </p:spPr>
        <p:txBody>
          <a:bodyPr/>
          <a:lstStyle/>
          <a:p>
            <a:pPr defTabSz="685800">
              <a:defRPr/>
            </a:pPr>
            <a:endParaRPr lang="en-US" sz="1799">
              <a:solidFill>
                <a:srgbClr val="004266"/>
              </a:solidFill>
            </a:endParaRPr>
          </a:p>
        </p:txBody>
      </p:sp>
      <p:pic>
        <p:nvPicPr>
          <p:cNvPr id="1031" name="Picture 19" descr="IBMWatson_blue"/>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7201" y="343641"/>
            <a:ext cx="1216025" cy="185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32" name="Picture 8" descr="IBM_logo_blu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99451" y="313683"/>
            <a:ext cx="466725" cy="2097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3" name="Rectangle 6"/>
          <p:cNvSpPr>
            <a:spLocks noChangeArrowheads="1"/>
          </p:cNvSpPr>
          <p:nvPr/>
        </p:nvSpPr>
        <p:spPr bwMode="auto">
          <a:xfrm>
            <a:off x="5935435" y="5371776"/>
            <a:ext cx="2133600" cy="228678"/>
          </a:xfrm>
          <a:prstGeom prst="rect">
            <a:avLst/>
          </a:prstGeom>
          <a:noFill/>
          <a:ln>
            <a:noFill/>
          </a:ln>
          <a:extLst/>
        </p:spPr>
        <p:txBody>
          <a:bodyPr anchor="ctr"/>
          <a:lstStyle>
            <a:lvl1pPr>
              <a:defRPr sz="4000">
                <a:solidFill>
                  <a:schemeClr val="tx1"/>
                </a:solidFill>
                <a:latin typeface="Arial" panose="020B0604020202020204" pitchFamily="34" charset="0"/>
                <a:ea typeface="ヒラギノ角ゴ Pro W3" pitchFamily="120" charset="-128"/>
              </a:defRPr>
            </a:lvl1pPr>
            <a:lvl2pPr marL="742950" indent="-285750">
              <a:defRPr sz="4000">
                <a:solidFill>
                  <a:schemeClr val="tx1"/>
                </a:solidFill>
                <a:latin typeface="Arial" panose="020B0604020202020204" pitchFamily="34" charset="0"/>
                <a:ea typeface="ヒラギノ角ゴ Pro W3" pitchFamily="120" charset="-128"/>
              </a:defRPr>
            </a:lvl2pPr>
            <a:lvl3pPr marL="1143000" indent="-228600">
              <a:defRPr sz="4000">
                <a:solidFill>
                  <a:schemeClr val="tx1"/>
                </a:solidFill>
                <a:latin typeface="Arial" panose="020B0604020202020204" pitchFamily="34" charset="0"/>
                <a:ea typeface="ヒラギノ角ゴ Pro W3" pitchFamily="120" charset="-128"/>
              </a:defRPr>
            </a:lvl3pPr>
            <a:lvl4pPr marL="1600200" indent="-228600">
              <a:defRPr sz="4000">
                <a:solidFill>
                  <a:schemeClr val="tx1"/>
                </a:solidFill>
                <a:latin typeface="Arial" panose="020B0604020202020204" pitchFamily="34" charset="0"/>
                <a:ea typeface="ヒラギノ角ゴ Pro W3" pitchFamily="120" charset="-128"/>
              </a:defRPr>
            </a:lvl4pPr>
            <a:lvl5pPr marL="2057400" indent="-228600">
              <a:defRPr sz="4000">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9pPr>
          </a:lstStyle>
          <a:p>
            <a:pPr algn="r" defTabSz="685800">
              <a:defRPr/>
            </a:pPr>
            <a:r>
              <a:rPr lang="en-US" altLang="en-US" sz="999" dirty="0" smtClean="0">
                <a:solidFill>
                  <a:srgbClr val="004266"/>
                </a:solidFill>
              </a:rPr>
              <a:t>CONFIDENTIAL</a:t>
            </a:r>
          </a:p>
        </p:txBody>
      </p:sp>
      <p:sp>
        <p:nvSpPr>
          <p:cNvPr id="2" name="Footer Placeholder 1"/>
          <p:cNvSpPr>
            <a:spLocks noGrp="1"/>
          </p:cNvSpPr>
          <p:nvPr>
            <p:ph type="ftr" sz="quarter" idx="3"/>
          </p:nvPr>
        </p:nvSpPr>
        <p:spPr>
          <a:xfrm>
            <a:off x="341941" y="5525740"/>
            <a:ext cx="3150453" cy="233464"/>
          </a:xfrm>
          <a:prstGeom prst="rect">
            <a:avLst/>
          </a:prstGeom>
        </p:spPr>
        <p:txBody>
          <a:bodyPr vert="horz" lIns="91440" tIns="45720" rIns="91440" bIns="45720" rtlCol="0" anchor="ctr"/>
          <a:lstStyle>
            <a:lvl1pPr algn="ctr">
              <a:defRPr sz="788">
                <a:solidFill>
                  <a:schemeClr val="accent4"/>
                </a:solidFill>
              </a:defRPr>
            </a:lvl1pPr>
          </a:lstStyle>
          <a:p>
            <a:pPr defTabSz="685800"/>
            <a:r>
              <a:rPr lang="en-US" smtClean="0">
                <a:solidFill>
                  <a:srgbClr val="003756"/>
                </a:solidFill>
              </a:rPr>
              <a:t>© 2015 International Business Machines Corporation</a:t>
            </a:r>
            <a:endParaRPr lang="en-US">
              <a:solidFill>
                <a:srgbClr val="003756"/>
              </a:solidFill>
            </a:endParaRPr>
          </a:p>
        </p:txBody>
      </p:sp>
      <p:sp>
        <p:nvSpPr>
          <p:cNvPr id="3" name="Slide Number Placeholder 2"/>
          <p:cNvSpPr>
            <a:spLocks noGrp="1"/>
          </p:cNvSpPr>
          <p:nvPr>
            <p:ph type="sldNum" sz="quarter" idx="4"/>
          </p:nvPr>
        </p:nvSpPr>
        <p:spPr>
          <a:xfrm>
            <a:off x="6475412" y="5371776"/>
            <a:ext cx="2057400" cy="228678"/>
          </a:xfrm>
          <a:prstGeom prst="rect">
            <a:avLst/>
          </a:prstGeom>
        </p:spPr>
        <p:txBody>
          <a:bodyPr vert="horz" lIns="91440" tIns="45720" rIns="91440" bIns="45720" rtlCol="0" anchor="ctr"/>
          <a:lstStyle>
            <a:lvl1pPr algn="r">
              <a:defRPr sz="999">
                <a:solidFill>
                  <a:schemeClr val="accent4"/>
                </a:solidFill>
              </a:defRPr>
            </a:lvl1pPr>
          </a:lstStyle>
          <a:p>
            <a:pPr defTabSz="685800"/>
            <a:fld id="{F6ED670B-A527-40EA-8426-B1FFB68C39F1}" type="slidenum">
              <a:rPr lang="en-US" smtClean="0">
                <a:solidFill>
                  <a:srgbClr val="003756"/>
                </a:solidFill>
              </a:rPr>
              <a:pPr defTabSz="685800"/>
              <a:t>‹#›</a:t>
            </a:fld>
            <a:endParaRPr lang="en-US">
              <a:solidFill>
                <a:srgbClr val="003756"/>
              </a:solidFill>
            </a:endParaRPr>
          </a:p>
        </p:txBody>
      </p:sp>
    </p:spTree>
    <p:extLst>
      <p:ext uri="{BB962C8B-B14F-4D97-AF65-F5344CB8AC3E}">
        <p14:creationId xmlns:p14="http://schemas.microsoft.com/office/powerpoint/2010/main" val="2383406290"/>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Lst>
  <p:timing>
    <p:tnLst>
      <p:par>
        <p:cTn id="1" dur="indefinite" restart="never" nodeType="tmRoot"/>
      </p:par>
    </p:tnLst>
  </p:timing>
  <p:hf hdr="0" dt="0"/>
  <p:txStyles>
    <p:titleStyle>
      <a:lvl1pPr algn="l" rtl="0" eaLnBrk="1" fontAlgn="base" hangingPunct="1">
        <a:spcBef>
          <a:spcPct val="0"/>
        </a:spcBef>
        <a:spcAft>
          <a:spcPct val="0"/>
        </a:spcAft>
        <a:defRPr sz="2400" b="1">
          <a:solidFill>
            <a:srgbClr val="004266"/>
          </a:solidFill>
          <a:latin typeface="+mj-lt"/>
          <a:ea typeface="MS PGothic" pitchFamily="34" charset="-128"/>
          <a:cs typeface="ＭＳ Ｐゴシック" charset="0"/>
        </a:defRPr>
      </a:lvl1pPr>
      <a:lvl2pPr algn="l" rtl="0" eaLnBrk="1" fontAlgn="base" hangingPunct="1">
        <a:spcBef>
          <a:spcPct val="0"/>
        </a:spcBef>
        <a:spcAft>
          <a:spcPct val="0"/>
        </a:spcAft>
        <a:defRPr sz="2798" b="1">
          <a:solidFill>
            <a:srgbClr val="004266"/>
          </a:solidFill>
          <a:latin typeface="Arial" pitchFamily="34" charset="0"/>
          <a:ea typeface="MS PGothic" pitchFamily="34" charset="-128"/>
          <a:cs typeface="ＭＳ Ｐゴシック" charset="0"/>
        </a:defRPr>
      </a:lvl2pPr>
      <a:lvl3pPr algn="l" rtl="0" eaLnBrk="1" fontAlgn="base" hangingPunct="1">
        <a:spcBef>
          <a:spcPct val="0"/>
        </a:spcBef>
        <a:spcAft>
          <a:spcPct val="0"/>
        </a:spcAft>
        <a:defRPr sz="2798" b="1">
          <a:solidFill>
            <a:srgbClr val="004266"/>
          </a:solidFill>
          <a:latin typeface="Arial" pitchFamily="34" charset="0"/>
          <a:ea typeface="MS PGothic" pitchFamily="34" charset="-128"/>
          <a:cs typeface="ＭＳ Ｐゴシック" charset="0"/>
        </a:defRPr>
      </a:lvl3pPr>
      <a:lvl4pPr algn="l" rtl="0" eaLnBrk="1" fontAlgn="base" hangingPunct="1">
        <a:spcBef>
          <a:spcPct val="0"/>
        </a:spcBef>
        <a:spcAft>
          <a:spcPct val="0"/>
        </a:spcAft>
        <a:defRPr sz="2798" b="1">
          <a:solidFill>
            <a:srgbClr val="004266"/>
          </a:solidFill>
          <a:latin typeface="Arial" pitchFamily="34" charset="0"/>
          <a:ea typeface="MS PGothic" pitchFamily="34" charset="-128"/>
          <a:cs typeface="ＭＳ Ｐゴシック" charset="0"/>
        </a:defRPr>
      </a:lvl4pPr>
      <a:lvl5pPr algn="l" rtl="0" eaLnBrk="1" fontAlgn="base" hangingPunct="1">
        <a:spcBef>
          <a:spcPct val="0"/>
        </a:spcBef>
        <a:spcAft>
          <a:spcPct val="0"/>
        </a:spcAft>
        <a:defRPr sz="2798" b="1">
          <a:solidFill>
            <a:srgbClr val="004266"/>
          </a:solidFill>
          <a:latin typeface="Arial" pitchFamily="34" charset="0"/>
          <a:ea typeface="MS PGothic" pitchFamily="34" charset="-128"/>
          <a:cs typeface="ＭＳ Ｐゴシック" charset="0"/>
        </a:defRPr>
      </a:lvl5pPr>
      <a:lvl6pPr marL="456777" algn="l" rtl="0" eaLnBrk="1" fontAlgn="base" hangingPunct="1">
        <a:spcBef>
          <a:spcPct val="0"/>
        </a:spcBef>
        <a:spcAft>
          <a:spcPct val="0"/>
        </a:spcAft>
        <a:defRPr sz="2798" b="1">
          <a:solidFill>
            <a:srgbClr val="004266"/>
          </a:solidFill>
          <a:latin typeface="Arial" pitchFamily="34" charset="0"/>
        </a:defRPr>
      </a:lvl6pPr>
      <a:lvl7pPr marL="913554" algn="l" rtl="0" eaLnBrk="1" fontAlgn="base" hangingPunct="1">
        <a:spcBef>
          <a:spcPct val="0"/>
        </a:spcBef>
        <a:spcAft>
          <a:spcPct val="0"/>
        </a:spcAft>
        <a:defRPr sz="2798" b="1">
          <a:solidFill>
            <a:srgbClr val="004266"/>
          </a:solidFill>
          <a:latin typeface="Arial" pitchFamily="34" charset="0"/>
        </a:defRPr>
      </a:lvl7pPr>
      <a:lvl8pPr marL="1370331" algn="l" rtl="0" eaLnBrk="1" fontAlgn="base" hangingPunct="1">
        <a:spcBef>
          <a:spcPct val="0"/>
        </a:spcBef>
        <a:spcAft>
          <a:spcPct val="0"/>
        </a:spcAft>
        <a:defRPr sz="2798" b="1">
          <a:solidFill>
            <a:srgbClr val="004266"/>
          </a:solidFill>
          <a:latin typeface="Arial" pitchFamily="34" charset="0"/>
        </a:defRPr>
      </a:lvl8pPr>
      <a:lvl9pPr marL="1827108" algn="l" rtl="0" eaLnBrk="1" fontAlgn="base" hangingPunct="1">
        <a:spcBef>
          <a:spcPct val="0"/>
        </a:spcBef>
        <a:spcAft>
          <a:spcPct val="0"/>
        </a:spcAft>
        <a:defRPr sz="2798" b="1">
          <a:solidFill>
            <a:srgbClr val="004266"/>
          </a:solidFill>
          <a:latin typeface="Arial" pitchFamily="34" charset="0"/>
        </a:defRPr>
      </a:lvl9pPr>
    </p:titleStyle>
    <p:bodyStyle>
      <a:lvl1pPr marL="231560" indent="-231560" algn="l" rtl="0" eaLnBrk="1" fontAlgn="base" hangingPunct="1">
        <a:spcBef>
          <a:spcPct val="20000"/>
        </a:spcBef>
        <a:spcAft>
          <a:spcPct val="0"/>
        </a:spcAft>
        <a:buChar char="•"/>
        <a:defRPr sz="1799">
          <a:solidFill>
            <a:srgbClr val="004266"/>
          </a:solidFill>
          <a:latin typeface="+mn-lt"/>
          <a:ea typeface="MS PGothic" pitchFamily="34" charset="-128"/>
          <a:cs typeface="ＭＳ Ｐゴシック" charset="0"/>
        </a:defRPr>
      </a:lvl1pPr>
      <a:lvl2pPr marL="685166" indent="-228389" algn="l" rtl="0" eaLnBrk="1" fontAlgn="base" hangingPunct="1">
        <a:spcBef>
          <a:spcPct val="20000"/>
        </a:spcBef>
        <a:spcAft>
          <a:spcPct val="0"/>
        </a:spcAft>
        <a:buFont typeface="Arial" panose="020B0604020202020204" pitchFamily="34" charset="0"/>
        <a:buChar char="–"/>
        <a:defRPr sz="1500">
          <a:solidFill>
            <a:srgbClr val="004266"/>
          </a:solidFill>
          <a:latin typeface="+mn-lt"/>
          <a:ea typeface="MS PGothic" pitchFamily="34" charset="-128"/>
        </a:defRPr>
      </a:lvl2pPr>
      <a:lvl3pPr marL="1141943" indent="-228389" algn="l" rtl="0" eaLnBrk="1" fontAlgn="base" hangingPunct="1">
        <a:spcBef>
          <a:spcPct val="20000"/>
        </a:spcBef>
        <a:spcAft>
          <a:spcPct val="0"/>
        </a:spcAft>
        <a:buFont typeface="Wingdings" panose="05000000000000000000" pitchFamily="2" charset="2"/>
        <a:buChar char="§"/>
        <a:defRPr sz="1350">
          <a:solidFill>
            <a:schemeClr val="tx1"/>
          </a:solidFill>
          <a:latin typeface="+mn-lt"/>
          <a:ea typeface="MS PGothic" pitchFamily="34" charset="-128"/>
        </a:defRPr>
      </a:lvl3pPr>
      <a:lvl4pPr marL="1598720" marR="0" indent="-228389" algn="l" defTabSz="913554" rtl="0" eaLnBrk="1" fontAlgn="base" latinLnBrk="0" hangingPunct="1">
        <a:lnSpc>
          <a:spcPct val="100000"/>
        </a:lnSpc>
        <a:spcBef>
          <a:spcPct val="20000"/>
        </a:spcBef>
        <a:spcAft>
          <a:spcPct val="0"/>
        </a:spcAft>
        <a:buClrTx/>
        <a:buSzTx/>
        <a:buFont typeface="Courier New" panose="02070309020205020404" pitchFamily="49" charset="0"/>
        <a:buChar char="o"/>
        <a:tabLst/>
        <a:defRPr sz="1199">
          <a:solidFill>
            <a:schemeClr val="tx1"/>
          </a:solidFill>
          <a:latin typeface="+mn-lt"/>
          <a:ea typeface="MS PGothic" pitchFamily="34" charset="-128"/>
        </a:defRPr>
      </a:lvl4pPr>
      <a:lvl5pPr marL="2192530" marR="0" indent="-228389" algn="l" defTabSz="913554" rtl="0" eaLnBrk="1" fontAlgn="base" latinLnBrk="0" hangingPunct="1">
        <a:lnSpc>
          <a:spcPct val="100000"/>
        </a:lnSpc>
        <a:spcBef>
          <a:spcPct val="20000"/>
        </a:spcBef>
        <a:spcAft>
          <a:spcPct val="0"/>
        </a:spcAft>
        <a:buClrTx/>
        <a:buSzTx/>
        <a:buFont typeface="Wingdings" panose="05000000000000000000" pitchFamily="2" charset="2"/>
        <a:buChar char="Ø"/>
        <a:tabLst/>
        <a:defRPr sz="1199">
          <a:solidFill>
            <a:schemeClr val="tx1"/>
          </a:solidFill>
          <a:latin typeface="+mn-lt"/>
          <a:ea typeface="MS PGothic" pitchFamily="34" charset="-128"/>
        </a:defRPr>
      </a:lvl5pPr>
      <a:lvl6pPr marL="2512274" indent="-228389" algn="l" rtl="0" eaLnBrk="1" fontAlgn="base" hangingPunct="1">
        <a:spcBef>
          <a:spcPct val="20000"/>
        </a:spcBef>
        <a:spcAft>
          <a:spcPct val="0"/>
        </a:spcAft>
        <a:buChar char="»"/>
        <a:defRPr sz="1998">
          <a:solidFill>
            <a:schemeClr val="tx1"/>
          </a:solidFill>
          <a:latin typeface="+mn-lt"/>
        </a:defRPr>
      </a:lvl6pPr>
      <a:lvl7pPr marL="2969051" indent="-228389" algn="l" rtl="0" eaLnBrk="1" fontAlgn="base" hangingPunct="1">
        <a:spcBef>
          <a:spcPct val="20000"/>
        </a:spcBef>
        <a:spcAft>
          <a:spcPct val="0"/>
        </a:spcAft>
        <a:buChar char="»"/>
        <a:defRPr sz="1998">
          <a:solidFill>
            <a:schemeClr val="tx1"/>
          </a:solidFill>
          <a:latin typeface="+mn-lt"/>
        </a:defRPr>
      </a:lvl7pPr>
      <a:lvl8pPr marL="3425828" indent="-228389" algn="l" rtl="0" eaLnBrk="1" fontAlgn="base" hangingPunct="1">
        <a:spcBef>
          <a:spcPct val="20000"/>
        </a:spcBef>
        <a:spcAft>
          <a:spcPct val="0"/>
        </a:spcAft>
        <a:buChar char="»"/>
        <a:defRPr sz="1998">
          <a:solidFill>
            <a:schemeClr val="tx1"/>
          </a:solidFill>
          <a:latin typeface="+mn-lt"/>
        </a:defRPr>
      </a:lvl8pPr>
      <a:lvl9pPr marL="3882605" indent="-228389" algn="l" rtl="0" eaLnBrk="1" fontAlgn="base" hangingPunct="1">
        <a:spcBef>
          <a:spcPct val="20000"/>
        </a:spcBef>
        <a:spcAft>
          <a:spcPct val="0"/>
        </a:spcAft>
        <a:buChar char="»"/>
        <a:defRPr sz="1998">
          <a:solidFill>
            <a:schemeClr val="tx1"/>
          </a:solidFill>
          <a:latin typeface="+mn-lt"/>
        </a:defRPr>
      </a:lvl9pPr>
    </p:bodyStyle>
    <p:otherStyle>
      <a:defPPr>
        <a:defRPr lang="en-US"/>
      </a:defPPr>
      <a:lvl1pPr marL="0" algn="l" defTabSz="913554" rtl="0" eaLnBrk="1" latinLnBrk="0" hangingPunct="1">
        <a:defRPr sz="1799" kern="1200">
          <a:solidFill>
            <a:schemeClr val="tx1"/>
          </a:solidFill>
          <a:latin typeface="+mn-lt"/>
          <a:ea typeface="+mn-ea"/>
          <a:cs typeface="+mn-cs"/>
        </a:defRPr>
      </a:lvl1pPr>
      <a:lvl2pPr marL="456777" algn="l" defTabSz="913554" rtl="0" eaLnBrk="1" latinLnBrk="0" hangingPunct="1">
        <a:defRPr sz="1799" kern="1200">
          <a:solidFill>
            <a:schemeClr val="tx1"/>
          </a:solidFill>
          <a:latin typeface="+mn-lt"/>
          <a:ea typeface="+mn-ea"/>
          <a:cs typeface="+mn-cs"/>
        </a:defRPr>
      </a:lvl2pPr>
      <a:lvl3pPr marL="913554" algn="l" defTabSz="913554" rtl="0" eaLnBrk="1" latinLnBrk="0" hangingPunct="1">
        <a:defRPr sz="1799" kern="1200">
          <a:solidFill>
            <a:schemeClr val="tx1"/>
          </a:solidFill>
          <a:latin typeface="+mn-lt"/>
          <a:ea typeface="+mn-ea"/>
          <a:cs typeface="+mn-cs"/>
        </a:defRPr>
      </a:lvl3pPr>
      <a:lvl4pPr marL="1370331" algn="l" defTabSz="913554" rtl="0" eaLnBrk="1" latinLnBrk="0" hangingPunct="1">
        <a:defRPr sz="1799" kern="1200">
          <a:solidFill>
            <a:schemeClr val="tx1"/>
          </a:solidFill>
          <a:latin typeface="+mn-lt"/>
          <a:ea typeface="+mn-ea"/>
          <a:cs typeface="+mn-cs"/>
        </a:defRPr>
      </a:lvl4pPr>
      <a:lvl5pPr marL="1827108" algn="l" defTabSz="913554" rtl="0" eaLnBrk="1" latinLnBrk="0" hangingPunct="1">
        <a:defRPr sz="1799" kern="1200">
          <a:solidFill>
            <a:schemeClr val="tx1"/>
          </a:solidFill>
          <a:latin typeface="+mn-lt"/>
          <a:ea typeface="+mn-ea"/>
          <a:cs typeface="+mn-cs"/>
        </a:defRPr>
      </a:lvl5pPr>
      <a:lvl6pPr marL="2283886" algn="l" defTabSz="913554" rtl="0" eaLnBrk="1" latinLnBrk="0" hangingPunct="1">
        <a:defRPr sz="1799" kern="1200">
          <a:solidFill>
            <a:schemeClr val="tx1"/>
          </a:solidFill>
          <a:latin typeface="+mn-lt"/>
          <a:ea typeface="+mn-ea"/>
          <a:cs typeface="+mn-cs"/>
        </a:defRPr>
      </a:lvl6pPr>
      <a:lvl7pPr marL="2740663" algn="l" defTabSz="913554" rtl="0" eaLnBrk="1" latinLnBrk="0" hangingPunct="1">
        <a:defRPr sz="1799" kern="1200">
          <a:solidFill>
            <a:schemeClr val="tx1"/>
          </a:solidFill>
          <a:latin typeface="+mn-lt"/>
          <a:ea typeface="+mn-ea"/>
          <a:cs typeface="+mn-cs"/>
        </a:defRPr>
      </a:lvl7pPr>
      <a:lvl8pPr marL="3197440" algn="l" defTabSz="913554" rtl="0" eaLnBrk="1" latinLnBrk="0" hangingPunct="1">
        <a:defRPr sz="1799" kern="1200">
          <a:solidFill>
            <a:schemeClr val="tx1"/>
          </a:solidFill>
          <a:latin typeface="+mn-lt"/>
          <a:ea typeface="+mn-ea"/>
          <a:cs typeface="+mn-cs"/>
        </a:defRPr>
      </a:lvl8pPr>
      <a:lvl9pPr marL="3654217" algn="l" defTabSz="913554"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3" Type="http://schemas.openxmlformats.org/officeDocument/2006/relationships/hyperlink" Target="http://access.alchemyapi.com/calls/text/TextGetRelations?apikey=%3cYOUR%20API%20KEY%3e&amp;outputMode=json&amp;text=Charter%20buys%20Bright%20House&amp;entities=1&amp;keywords=1" TargetMode="External"/><Relationship Id="rId2" Type="http://schemas.openxmlformats.org/officeDocument/2006/relationships/hyperlink" Target="http://access.alchemyapi.com/calls/text/TextGetRelations?outputMode=json&amp;text=I+want+a+sandwich&amp;keywords=1&amp;apikey=YOUR_API_KEY"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access.alchemyapi.com/calls/text/TextGetRankedTaxonomy?apikey=%3cYOUR%20API%20KEY%3e&amp;showSourceText=1&amp;outputMode=json&amp;text=Lebron%20James%20has%20been%20struggling%20lately%20in%20his%20recent%20return%20to%20the%20Cavs" TargetMode="External"/><Relationship Id="rId1" Type="http://schemas.openxmlformats.org/officeDocument/2006/relationships/slideLayout" Target="../slideLayouts/slideLayout4.xml"/><Relationship Id="rId6" Type="http://schemas.openxmlformats.org/officeDocument/2006/relationships/hyperlink" Target="http://access.alchemyapi.com/calls/url/URLGetRankedTaxonomy?apikey=%3cYOUR%20API%20KEY%3e&amp;showSourceText=1&amp;outputMode=json&amp;url=http://www.nytimes.com/2015/01/13/upshot/fidelity-introduces-location-based-stock-picking-app-for-some-reason.html?_r=0" TargetMode="External"/><Relationship Id="rId5" Type="http://schemas.openxmlformats.org/officeDocument/2006/relationships/image" Target="../media/image11.png"/><Relationship Id="rId4" Type="http://schemas.openxmlformats.org/officeDocument/2006/relationships/hyperlink" Target="http://access.alchemyapi.com/calls/url/URLGetRankedTaxonomy?apikey=%3cYOUR%20API%20KEY%3e&amp;showSourceText=1&amp;outputMode=json&amp;url=http://www.hollywoodreporter.com/news/sundance-todd-mccarthys-picks-best-76911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access.alchemyapi.com/calls/url/URLGetRankedImageKeywords?apikey=%3cYOUR%20API%20KEY%3e&amp;url=http://www.bostonglobe.com/sports/2015/02/04/patriots-super-bowl-win-over-seahawks-was-one-for-little-guys/HMxKQfqoS8llw0S5ZsO57J/story.html&amp;outputMode=json" TargetMode="Externa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access.alchemyapi.com/calls/url/URLGetRankedImageFaceTags?url=http://www.norvillerogers.com/wp-content/uploads/2014/05/will-ferrell-and-chad-smith.jpg&amp;outputMode=json&amp;apikey=YOUR_API_KEY" TargetMode="External"/><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hyperlink" Target="http://querybuilder.alchemyapi.com/" TargetMode="External"/><Relationship Id="rId2" Type="http://schemas.openxmlformats.org/officeDocument/2006/relationships/hyperlink" Target="http://docs.alchemyapi.com/" TargetMode="External"/><Relationship Id="rId1" Type="http://schemas.openxmlformats.org/officeDocument/2006/relationships/slideLayout" Target="../slideLayouts/slideLayout4.xml"/><Relationship Id="rId6" Type="http://schemas.openxmlformats.org/officeDocument/2006/relationships/hyperlink" Target="http://go.alchemyapi.com/alchemydata-news-api-webinar" TargetMode="External"/><Relationship Id="rId5" Type="http://schemas.openxmlformats.org/officeDocument/2006/relationships/hyperlink" Target="http://whos-in-the-news.mybluemix.net" TargetMode="External"/><Relationship Id="rId4" Type="http://schemas.openxmlformats.org/officeDocument/2006/relationships/hyperlink" Target="http://whos-in-the-news.mybluemix.net/"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news-explorer.mybluemix.net/" TargetMode="External"/><Relationship Id="rId2" Type="http://schemas.openxmlformats.org/officeDocument/2006/relationships/hyperlink" Target="http://blog.alchemyapi.com/visualizing-the-news-with-alchemydata-news-service" TargetMode="External"/><Relationship Id="rId1" Type="http://schemas.openxmlformats.org/officeDocument/2006/relationships/slideLayout" Target="../slideLayouts/slideLayout4.xml"/><Relationship Id="rId5" Type="http://schemas.openxmlformats.org/officeDocument/2006/relationships/hyperlink" Target="http://watson.ted.com/welcome" TargetMode="External"/><Relationship Id="rId4" Type="http://schemas.openxmlformats.org/officeDocument/2006/relationships/hyperlink" Target="http://blog.ted.com/ted_ibm_watso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3" Type="http://schemas.openxmlformats.org/officeDocument/2006/relationships/hyperlink" Target="http://go.alchemyapi.com/hs-fs/hub/396516/file-2133923135-pdf/Case_Studies/AlchemyAPI_CaseStudy_WaggenerEdstrom.pdf" TargetMode="External"/><Relationship Id="rId2" Type="http://schemas.openxmlformats.org/officeDocument/2006/relationships/hyperlink" Target="http://go.alchemyapi.com/hs-fs/hub/396516/file-2117800757-pdf/Case_Studies/AlchemyAPI_CaseStudy_Spiderbook.pdf" TargetMode="External"/><Relationship Id="rId1" Type="http://schemas.openxmlformats.org/officeDocument/2006/relationships/slideLayout" Target="../slideLayouts/slideLayout63.xml"/><Relationship Id="rId5" Type="http://schemas.openxmlformats.org/officeDocument/2006/relationships/hyperlink" Target="http://go.alchemyapi.com/hs-fs/hub/396516/file-2128827668-pdf/Case_Studies/AlchemyAPI_CaseStudy_CEBRA.pdf" TargetMode="External"/><Relationship Id="rId4" Type="http://schemas.openxmlformats.org/officeDocument/2006/relationships/hyperlink" Target="http://go.alchemyapi.com/hs-fs/hub/396516/file-2128832688-pdf/Case_Studies/AlchemyAPI_CaseStudy_Pocket.pdf"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go.alchemyapi.com/hs-fs/hub/396516/file-2128827648-pdf/Case_Studies/AlchemyAPI_CaseStudy_AdTheorent.pdf" TargetMode="External"/><Relationship Id="rId2" Type="http://schemas.openxmlformats.org/officeDocument/2006/relationships/hyperlink" Target="http://go.alchemyapi.com/hs-fs/hub/396516/file-2492469519-pdf/Case_Studies/AlchemyAPI-Pulsar_Case_Study-FINAL.pdf" TargetMode="External"/><Relationship Id="rId1" Type="http://schemas.openxmlformats.org/officeDocument/2006/relationships/slideLayout" Target="../slideLayouts/slideLayout63.xml"/></Relationships>
</file>

<file path=ppt/slides/_rels/slide24.xml.rels><?xml version="1.0" encoding="UTF-8" standalone="yes"?>
<Relationships xmlns="http://schemas.openxmlformats.org/package/2006/relationships"><Relationship Id="rId8" Type="http://schemas.openxmlformats.org/officeDocument/2006/relationships/hyperlink" Target="http://go.alchemyapi.com/hs-fs/hub/396516/file-2133129602-pdf/Case_Studies/AlchemyAPI_CaseStudy_BrainJuicer.pdf" TargetMode="External"/><Relationship Id="rId3" Type="http://schemas.openxmlformats.org/officeDocument/2006/relationships/hyperlink" Target="http://go.alchemyapi.com/hs-fs/hub/396516/file-2117800757-pdf/Case_Studies/AlchemyAPI_CaseStudy_Spiderbook.pdf" TargetMode="External"/><Relationship Id="rId7" Type="http://schemas.openxmlformats.org/officeDocument/2006/relationships/hyperlink" Target="http://go.alchemyapi.com/hs-fs/hub/396516/file-2162382309-pdf/Case_Studies/AlchemyAPI_CaseStudy_CrisisNET.pdf" TargetMode="External"/><Relationship Id="rId2" Type="http://schemas.openxmlformats.org/officeDocument/2006/relationships/hyperlink" Target="http://go.alchemyapi.com/hs-fs/hub/396516/file-2492469519-pdf/Case_Studies/AlchemyAPI-Pulsar_Case_Study-FINAL.pdf" TargetMode="External"/><Relationship Id="rId1" Type="http://schemas.openxmlformats.org/officeDocument/2006/relationships/slideLayout" Target="../slideLayouts/slideLayout63.xml"/><Relationship Id="rId6" Type="http://schemas.openxmlformats.org/officeDocument/2006/relationships/hyperlink" Target="http://go.alchemyapi.com/hs-fs/hub/396516/file-2128832693-pdf/Case_Studies/AlchemyAPI_CaseStudy_Triberr.pdf" TargetMode="External"/><Relationship Id="rId5" Type="http://schemas.openxmlformats.org/officeDocument/2006/relationships/hyperlink" Target="http://go.alchemyapi.com/hs-fs/hub/396516/file-2128827648-pdf/Case_Studies/AlchemyAPI_CaseStudy_AdTheorent.pdf" TargetMode="External"/><Relationship Id="rId4" Type="http://schemas.openxmlformats.org/officeDocument/2006/relationships/hyperlink" Target="http://go.alchemyapi.com/hs-fs/hub/396516/file-2133923135-pdf/Case_Studies/AlchemyAPI_CaseStudy_WaggenerEdstrom.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4.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4.xml"/><Relationship Id="rId6" Type="http://schemas.openxmlformats.org/officeDocument/2006/relationships/image" Target="../media/image28.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4.xml"/><Relationship Id="rId6" Type="http://schemas.openxmlformats.org/officeDocument/2006/relationships/image" Target="../media/image24.png"/><Relationship Id="rId5" Type="http://schemas.openxmlformats.org/officeDocument/2006/relationships/image" Target="../media/image31.png"/><Relationship Id="rId10"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4.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64.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3" Type="http://schemas.openxmlformats.org/officeDocument/2006/relationships/hyperlink" Target="http://www.alchemyapi.com/api/register.html"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www.alchemyapi.com/developers/getting-started-guide/" TargetMode="External"/><Relationship Id="rId4" Type="http://schemas.openxmlformats.org/officeDocument/2006/relationships/hyperlink" Target="http://www.alchemyapi.com/developers/sdk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www.alchemyapi.com/api"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access.alchemyapi.com/calls/text/TextGetRankedNamedEntities?apikey=%3cAPI%20KEY%3e&amp;text=IBM%20Watson&amp;outputMode=json"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access.alchemyapi.com/calls/text/TextGetRankedNamedEntities?apikey=%3cYOUR%20API%20KEY%3e&amp;outputMode=json&amp;text=Zach%20Walchuk%20was%20born%20in%20Mankato,%20MN%20and%20lives%20in%20the%20white%20house%20down%20the%20street" TargetMode="External"/><Relationship Id="rId2" Type="http://schemas.openxmlformats.org/officeDocument/2006/relationships/hyperlink" Target="http://access.alchemyapi.com/calls/text/TextGetRankedNamedEntities?sentiment=1&amp;apikey=%3cYOUR%20API%20KEY%3e&amp;outputMode=json&amp;text=President%20Obama%20works%20at%20the%20White%20House" TargetMode="External"/><Relationship Id="rId1" Type="http://schemas.openxmlformats.org/officeDocument/2006/relationships/slideLayout" Target="../slideLayouts/slideLayout4.xml"/><Relationship Id="rId6" Type="http://schemas.openxmlformats.org/officeDocument/2006/relationships/hyperlink" Target="http://www.alchemyapi.com/api/entity/types" TargetMode="External"/><Relationship Id="rId5" Type="http://schemas.openxmlformats.org/officeDocument/2006/relationships/hyperlink" Target="http://access.alchemyapi.com/calls/url/URLGetRankedNamedEntities?apikey=%3cYOUR%20API%20KEY%3e&amp;showSourceText=1&amp;outputMode=json&amp;url=http://www.automatedtrader.net/news/at/153105/fidelity-investments-acquires-emoney-advisor" TargetMode="Externa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access.alchemyapi.com/calls/text/TextGetTargetedSentiment?apikey=%3cYOUR%20API%20KEY%3e&amp;outputMode=json&amp;text=So%20happy%20the%20Patriots%20won%20the%20Super%20Bowl.%20Seahawks%20suck.&amp;target=seahawks" TargetMode="External"/><Relationship Id="rId2" Type="http://schemas.openxmlformats.org/officeDocument/2006/relationships/hyperlink" Target="http://access.alchemyapi.com/calls/text/TextGetTextSentiment?apikey=%3cYOUR%20API%20KEY%3e&amp;outputMode=json&amp;text=So%20happy%20the%20Patriots%20won%20the%20Super%20Bowl.%20Let%E2%80%99s%20party!#PatriotsParade" TargetMode="External"/><Relationship Id="rId1" Type="http://schemas.openxmlformats.org/officeDocument/2006/relationships/slideLayout" Target="../slideLayouts/slideLayout4.xml"/><Relationship Id="rId4" Type="http://schemas.openxmlformats.org/officeDocument/2006/relationships/hyperlink" Target="http://access.alchemyapi.com/calls/text/TextGetRankedKeywords?apikey=%3cYOUR%20API%20KEY%3e&amp;outputMode=json&amp;sentiment=1&amp;showSourceText=1&amp;text=So%20happy%20the%20Patriots%20won%20the%20Super%20Bowl.%20Seahawks%20suck."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access.alchemyapi.com/calls/text/TextGetRankedKeywords?apikey=%3cYOUR%20API%20KEY%3e&amp;knowledgeGraph=1&amp;showSourceText=1&amp;outputMode=json&amp;text=The%20New%20England%20Patriots%20raised%20the%20lombardi%20trophy%20high%20over%20the%20city%20of%20Boston%20Wednesday" TargetMode="External"/><Relationship Id="rId1" Type="http://schemas.openxmlformats.org/officeDocument/2006/relationships/slideLayout" Target="../slideLayouts/slideLayout4.xml"/><Relationship Id="rId4" Type="http://schemas.openxmlformats.org/officeDocument/2006/relationships/hyperlink" Target="http://access.alchemyapi.com/calls/url/URLGetRankedKeywords?apikey=%3cYOUR%20API%20KEY%3e&amp;outputMode=json&amp;url=http://www.wired.com/2015/02/the-upside-of-artificial-intelligence-developm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dirty="0" smtClean="0"/>
              <a:t>Introduction to </a:t>
            </a:r>
            <a:r>
              <a:rPr lang="en-US" dirty="0" smtClean="0"/>
              <a:t/>
            </a:r>
            <a:br>
              <a:rPr lang="en-US" dirty="0" smtClean="0"/>
            </a:br>
            <a:r>
              <a:rPr lang="en-US" dirty="0" smtClean="0"/>
              <a:t>Alchemy API</a:t>
            </a:r>
            <a:endParaRPr lang="en-US" dirty="0"/>
          </a:p>
        </p:txBody>
      </p:sp>
      <p:sp>
        <p:nvSpPr>
          <p:cNvPr id="3" name="Subtitle 2"/>
          <p:cNvSpPr>
            <a:spLocks noGrp="1"/>
          </p:cNvSpPr>
          <p:nvPr>
            <p:ph type="subTitle" idx="1"/>
          </p:nvPr>
        </p:nvSpPr>
        <p:spPr/>
        <p:txBody>
          <a:bodyPr/>
          <a:lstStyle/>
          <a:p>
            <a:r>
              <a:rPr lang="en-US" dirty="0" smtClean="0"/>
              <a:t>September 22, 2015</a:t>
            </a:r>
            <a:endParaRPr lang="en-US" dirty="0"/>
          </a:p>
        </p:txBody>
      </p:sp>
    </p:spTree>
    <p:extLst>
      <p:ext uri="{BB962C8B-B14F-4D97-AF65-F5344CB8AC3E}">
        <p14:creationId xmlns:p14="http://schemas.microsoft.com/office/powerpoint/2010/main" val="1939149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900" y="1175449"/>
            <a:ext cx="8623300" cy="4335361"/>
          </a:xfrm>
        </p:spPr>
        <p:txBody>
          <a:bodyPr>
            <a:normAutofit/>
          </a:bodyPr>
          <a:lstStyle/>
          <a:p>
            <a:pPr marL="285750" indent="-285750" defTabSz="914400" fontAlgn="base">
              <a:spcBef>
                <a:spcPct val="0"/>
              </a:spcBef>
              <a:spcAft>
                <a:spcPct val="0"/>
              </a:spcAft>
              <a:defRPr/>
            </a:pPr>
            <a:r>
              <a:rPr lang="en-GB" dirty="0" smtClean="0"/>
              <a:t>Identifies Subject &gt; Verb &gt; Object</a:t>
            </a:r>
          </a:p>
          <a:p>
            <a:pPr indent="0" defTabSz="914400" fontAlgn="base">
              <a:spcBef>
                <a:spcPct val="0"/>
              </a:spcBef>
              <a:spcAft>
                <a:spcPct val="0"/>
              </a:spcAft>
              <a:buNone/>
              <a:defRPr/>
            </a:pPr>
            <a:endParaRPr lang="en-GB" dirty="0" smtClean="0"/>
          </a:p>
          <a:p>
            <a:pPr marL="285750" indent="-285750" defTabSz="914400" fontAlgn="base">
              <a:spcBef>
                <a:spcPct val="0"/>
              </a:spcBef>
              <a:spcAft>
                <a:spcPct val="0"/>
              </a:spcAft>
              <a:defRPr/>
            </a:pPr>
            <a:r>
              <a:rPr lang="en-GB" b="1" dirty="0" smtClean="0"/>
              <a:t>Examples:</a:t>
            </a:r>
          </a:p>
          <a:p>
            <a:pPr marL="1028700" lvl="1"/>
            <a:r>
              <a:rPr lang="en-GB" sz="1800" u="sng" dirty="0" smtClean="0">
                <a:solidFill>
                  <a:srgbClr val="1178B6"/>
                </a:solidFill>
              </a:rPr>
              <a:t>Article Title:</a:t>
            </a:r>
            <a:r>
              <a:rPr lang="en-GB" sz="1800" dirty="0" smtClean="0">
                <a:solidFill>
                  <a:srgbClr val="1178B6"/>
                </a:solidFill>
              </a:rPr>
              <a:t> </a:t>
            </a:r>
            <a:r>
              <a:rPr lang="en-GB" sz="1800" i="1" dirty="0" smtClean="0"/>
              <a:t>I want a sandwich </a:t>
            </a:r>
            <a:r>
              <a:rPr lang="en-GB" sz="1800" dirty="0" smtClean="0">
                <a:hlinkClick r:id="rId2"/>
              </a:rPr>
              <a:t>View Results</a:t>
            </a:r>
            <a:endParaRPr lang="en-GB" sz="1800" dirty="0" smtClean="0"/>
          </a:p>
          <a:p>
            <a:pPr marL="1200150" lvl="2" indent="0">
              <a:buNone/>
            </a:pPr>
            <a:endParaRPr lang="en-GB" sz="1400" dirty="0" smtClean="0"/>
          </a:p>
          <a:p>
            <a:pPr marL="1200150" lvl="2" indent="0">
              <a:buNone/>
            </a:pPr>
            <a:endParaRPr lang="en-GB" sz="1400" dirty="0" smtClean="0"/>
          </a:p>
          <a:p>
            <a:pPr marL="1200150" lvl="2" indent="0">
              <a:buNone/>
            </a:pPr>
            <a:endParaRPr lang="en-GB" sz="1400" dirty="0" smtClean="0"/>
          </a:p>
          <a:p>
            <a:pPr marL="1200150" lvl="2" indent="0">
              <a:buNone/>
            </a:pPr>
            <a:endParaRPr lang="en-GB" sz="1400" dirty="0" smtClean="0"/>
          </a:p>
          <a:p>
            <a:pPr marL="1028700" lvl="1"/>
            <a:r>
              <a:rPr lang="en-GB" sz="1800" u="sng" dirty="0" smtClean="0">
                <a:solidFill>
                  <a:srgbClr val="1178B6"/>
                </a:solidFill>
              </a:rPr>
              <a:t>Article Title:</a:t>
            </a:r>
            <a:r>
              <a:rPr lang="en-GB" sz="1800" dirty="0" smtClean="0">
                <a:solidFill>
                  <a:srgbClr val="1178B6"/>
                </a:solidFill>
              </a:rPr>
              <a:t> </a:t>
            </a:r>
            <a:r>
              <a:rPr lang="en-GB" sz="1800" i="1" dirty="0" smtClean="0"/>
              <a:t>Charter buys Bright House </a:t>
            </a:r>
            <a:r>
              <a:rPr lang="en-GB" sz="1800" dirty="0" smtClean="0">
                <a:hlinkClick r:id="rId3"/>
              </a:rPr>
              <a:t>View Results</a:t>
            </a:r>
            <a:endParaRPr lang="en-GB" sz="1800" b="1" dirty="0" smtClean="0"/>
          </a:p>
          <a:p>
            <a:pPr marL="1028700" lvl="1"/>
            <a:endParaRPr lang="en-GB" sz="1800" b="1" dirty="0" smtClean="0"/>
          </a:p>
          <a:p>
            <a:pPr marL="1200150" lvl="2" indent="0">
              <a:buNone/>
            </a:pPr>
            <a:endParaRPr lang="en-GB" sz="1400" dirty="0" smtClean="0">
              <a:solidFill>
                <a:srgbClr val="606161"/>
              </a:solidFill>
            </a:endParaRPr>
          </a:p>
          <a:p>
            <a:pPr indent="0">
              <a:buNone/>
            </a:pPr>
            <a:endParaRPr lang="en-GB" sz="2800" dirty="0" smtClean="0"/>
          </a:p>
        </p:txBody>
      </p:sp>
      <p:sp>
        <p:nvSpPr>
          <p:cNvPr id="3" name="Subtitle 2"/>
          <p:cNvSpPr>
            <a:spLocks noGrp="1"/>
          </p:cNvSpPr>
          <p:nvPr>
            <p:ph type="subTitle" idx="1"/>
          </p:nvPr>
        </p:nvSpPr>
        <p:spPr>
          <a:xfrm>
            <a:off x="308882" y="775544"/>
            <a:ext cx="8712015" cy="307777"/>
          </a:xfrm>
        </p:spPr>
        <p:txBody>
          <a:bodyPr/>
          <a:lstStyle/>
          <a:p>
            <a:r>
              <a:rPr lang="en-US" sz="2000" i="1" dirty="0" smtClean="0">
                <a:solidFill>
                  <a:srgbClr val="1363A7"/>
                </a:solidFill>
              </a:rPr>
              <a:t>Extract the facts you need from raw text.</a:t>
            </a:r>
            <a:endParaRPr lang="en-US" sz="2000" i="1" dirty="0">
              <a:solidFill>
                <a:srgbClr val="1363A7"/>
              </a:solidFill>
            </a:endParaRPr>
          </a:p>
        </p:txBody>
      </p:sp>
      <p:sp>
        <p:nvSpPr>
          <p:cNvPr id="11" name="Text Box 8"/>
          <p:cNvSpPr txBox="1">
            <a:spLocks noChangeArrowheads="1"/>
          </p:cNvSpPr>
          <p:nvPr/>
        </p:nvSpPr>
        <p:spPr bwMode="auto">
          <a:xfrm>
            <a:off x="1779055" y="3841017"/>
            <a:ext cx="3867702" cy="338554"/>
          </a:xfrm>
          <a:prstGeom prst="rect">
            <a:avLst/>
          </a:prstGeom>
          <a:solidFill>
            <a:srgbClr val="1363A7"/>
          </a:solidFill>
          <a:ln>
            <a:solidFill>
              <a:srgbClr val="FFFFFF"/>
            </a:solidFill>
          </a:ln>
          <a:scene3d>
            <a:camera prst="orthographicFront"/>
            <a:lightRig rig="threePt" dir="t"/>
          </a:scene3d>
          <a:sp3d>
            <a:bevelT w="38100" h="38100"/>
          </a:sp3d>
        </p:spPr>
        <p:txBody>
          <a:bodyPr wrap="square">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defTabSz="914400" eaLnBrk="1" fontAlgn="base" hangingPunct="1">
              <a:spcBef>
                <a:spcPct val="0"/>
              </a:spcBef>
              <a:spcAft>
                <a:spcPct val="0"/>
              </a:spcAft>
            </a:pPr>
            <a:r>
              <a:rPr lang="en-US" sz="1600" dirty="0" smtClean="0">
                <a:solidFill>
                  <a:srgbClr val="F2F2F2"/>
                </a:solidFill>
                <a:latin typeface="Helvetica Neue"/>
                <a:cs typeface="Helvetica Neue"/>
                <a:sym typeface="Wingdings" charset="0"/>
              </a:rPr>
              <a:t>“Charter”  “buys”  </a:t>
            </a:r>
            <a:r>
              <a:rPr lang="ja-JP" altLang="en-US" sz="1600" dirty="0" smtClean="0">
                <a:solidFill>
                  <a:srgbClr val="F2F2F2"/>
                </a:solidFill>
                <a:latin typeface="Helvetica Neue"/>
                <a:cs typeface="Helvetica Neue"/>
                <a:sym typeface="Wingdings" charset="0"/>
              </a:rPr>
              <a:t>“</a:t>
            </a:r>
            <a:r>
              <a:rPr lang="en-US" altLang="ja-JP" sz="1600" dirty="0" smtClean="0">
                <a:solidFill>
                  <a:srgbClr val="F2F2F2"/>
                </a:solidFill>
                <a:latin typeface="Helvetica Neue"/>
                <a:cs typeface="Helvetica Neue"/>
                <a:sym typeface="Wingdings" charset="0"/>
              </a:rPr>
              <a:t>Bright House</a:t>
            </a:r>
            <a:r>
              <a:rPr lang="ja-JP" altLang="en-US" sz="1600" dirty="0" smtClean="0">
                <a:solidFill>
                  <a:srgbClr val="F2F2F2"/>
                </a:solidFill>
                <a:latin typeface="Helvetica Neue"/>
                <a:cs typeface="Helvetica Neue"/>
                <a:sym typeface="Wingdings" charset="0"/>
              </a:rPr>
              <a:t>”</a:t>
            </a:r>
          </a:p>
        </p:txBody>
      </p:sp>
      <p:sp>
        <p:nvSpPr>
          <p:cNvPr id="12" name="Text Box 8"/>
          <p:cNvSpPr txBox="1">
            <a:spLocks noChangeArrowheads="1"/>
          </p:cNvSpPr>
          <p:nvPr/>
        </p:nvSpPr>
        <p:spPr bwMode="auto">
          <a:xfrm>
            <a:off x="1779054" y="2492799"/>
            <a:ext cx="3666685" cy="338554"/>
          </a:xfrm>
          <a:prstGeom prst="rect">
            <a:avLst/>
          </a:prstGeom>
          <a:solidFill>
            <a:srgbClr val="1363A7"/>
          </a:solidFill>
          <a:ln>
            <a:solidFill>
              <a:srgbClr val="FFFFFF"/>
            </a:solidFill>
          </a:ln>
          <a:scene3d>
            <a:camera prst="orthographicFront"/>
            <a:lightRig rig="threePt" dir="t"/>
          </a:scene3d>
          <a:sp3d>
            <a:bevelT w="38100" h="38100"/>
          </a:sp3d>
        </p:spPr>
        <p:txBody>
          <a:bodyPr wrap="square">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defTabSz="914400" eaLnBrk="1" fontAlgn="base" hangingPunct="1">
              <a:spcBef>
                <a:spcPct val="0"/>
              </a:spcBef>
              <a:spcAft>
                <a:spcPct val="0"/>
              </a:spcAft>
            </a:pPr>
            <a:r>
              <a:rPr lang="en-US" sz="1600" dirty="0" smtClean="0">
                <a:solidFill>
                  <a:srgbClr val="F2F2F2"/>
                </a:solidFill>
                <a:latin typeface="Helvetica Neue"/>
                <a:cs typeface="Helvetica Neue"/>
              </a:rPr>
              <a:t>“I” </a:t>
            </a:r>
            <a:r>
              <a:rPr lang="en-US" sz="1600" dirty="0" smtClean="0">
                <a:solidFill>
                  <a:srgbClr val="F2F2F2"/>
                </a:solidFill>
                <a:latin typeface="Helvetica Neue"/>
                <a:cs typeface="Helvetica Neue"/>
                <a:sym typeface="Wingdings" charset="0"/>
              </a:rPr>
              <a:t> </a:t>
            </a:r>
            <a:r>
              <a:rPr lang="ja-JP" altLang="en-US" sz="1600" dirty="0" smtClean="0">
                <a:solidFill>
                  <a:srgbClr val="F2F2F2"/>
                </a:solidFill>
                <a:latin typeface="Helvetica Neue"/>
                <a:cs typeface="Helvetica Neue"/>
                <a:sym typeface="Wingdings" charset="0"/>
              </a:rPr>
              <a:t>“</a:t>
            </a:r>
            <a:r>
              <a:rPr lang="en-US" sz="1600" dirty="0" smtClean="0">
                <a:solidFill>
                  <a:srgbClr val="F2F2F2"/>
                </a:solidFill>
                <a:latin typeface="Helvetica Neue"/>
                <a:cs typeface="Helvetica Neue"/>
                <a:sym typeface="Wingdings" charset="0"/>
              </a:rPr>
              <a:t>want</a:t>
            </a:r>
            <a:r>
              <a:rPr lang="ja-JP" altLang="en-US" sz="1600" dirty="0" smtClean="0">
                <a:solidFill>
                  <a:srgbClr val="F2F2F2"/>
                </a:solidFill>
                <a:latin typeface="Helvetica Neue"/>
                <a:cs typeface="Helvetica Neue"/>
                <a:sym typeface="Wingdings" charset="0"/>
              </a:rPr>
              <a:t>”</a:t>
            </a:r>
            <a:r>
              <a:rPr lang="en-US" sz="1600" dirty="0" smtClean="0">
                <a:solidFill>
                  <a:srgbClr val="F2F2F2"/>
                </a:solidFill>
                <a:latin typeface="Helvetica Neue"/>
                <a:cs typeface="Helvetica Neue"/>
                <a:sym typeface="Wingdings" charset="0"/>
              </a:rPr>
              <a:t>  </a:t>
            </a:r>
            <a:r>
              <a:rPr lang="ja-JP" altLang="en-US" sz="1600" dirty="0" smtClean="0">
                <a:solidFill>
                  <a:srgbClr val="F2F2F2"/>
                </a:solidFill>
                <a:latin typeface="Helvetica Neue"/>
                <a:cs typeface="Helvetica Neue"/>
                <a:sym typeface="Wingdings" charset="0"/>
              </a:rPr>
              <a:t>“</a:t>
            </a:r>
            <a:r>
              <a:rPr lang="en-US" altLang="ja-JP" sz="1600" dirty="0" smtClean="0">
                <a:solidFill>
                  <a:srgbClr val="F2F2F2"/>
                </a:solidFill>
                <a:latin typeface="Helvetica Neue"/>
                <a:cs typeface="Helvetica Neue"/>
                <a:sym typeface="Wingdings" charset="0"/>
              </a:rPr>
              <a:t>sandwich</a:t>
            </a:r>
            <a:r>
              <a:rPr lang="ja-JP" altLang="en-US" sz="1600" dirty="0" smtClean="0">
                <a:solidFill>
                  <a:srgbClr val="F2F2F2"/>
                </a:solidFill>
                <a:latin typeface="Helvetica Neue"/>
                <a:cs typeface="Helvetica Neue"/>
                <a:sym typeface="Wingdings" charset="0"/>
              </a:rPr>
              <a:t>”</a:t>
            </a:r>
            <a:endParaRPr lang="en-US" sz="1600" dirty="0" smtClean="0">
              <a:solidFill>
                <a:srgbClr val="F2F2F2"/>
              </a:solidFill>
              <a:latin typeface="Helvetica Neue"/>
              <a:cs typeface="Helvetica Neue"/>
              <a:sym typeface="Wingdings" charset="0"/>
            </a:endParaRPr>
          </a:p>
        </p:txBody>
      </p:sp>
      <p:sp>
        <p:nvSpPr>
          <p:cNvPr id="10" name="Right Triangle 9"/>
          <p:cNvSpPr/>
          <p:nvPr/>
        </p:nvSpPr>
        <p:spPr>
          <a:xfrm rot="10800000">
            <a:off x="7855650" y="37998"/>
            <a:ext cx="1257300" cy="1078605"/>
          </a:xfrm>
          <a:prstGeom prst="rtTriangle">
            <a:avLst/>
          </a:prstGeom>
          <a:solidFill>
            <a:srgbClr val="1363A7"/>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13" name="Rectangle 2"/>
          <p:cNvSpPr txBox="1">
            <a:spLocks noChangeArrowheads="1"/>
          </p:cNvSpPr>
          <p:nvPr/>
        </p:nvSpPr>
        <p:spPr>
          <a:xfrm>
            <a:off x="282330" y="254575"/>
            <a:ext cx="8229600" cy="505736"/>
          </a:xfrm>
          <a:prstGeom prst="rect">
            <a:avLst/>
          </a:prstGeom>
        </p:spPr>
        <p:txBody>
          <a:bodyPr vert="horz" lIns="0" tIns="0" rIns="0" bIns="0" rtlCol="0" anchor="ctr">
            <a:noAutofit/>
          </a:bodyPr>
          <a:lstStyle>
            <a:lvl1pPr algn="l" defTabSz="457200" rtl="0" eaLnBrk="1" latinLnBrk="0" hangingPunct="1">
              <a:spcBef>
                <a:spcPct val="0"/>
              </a:spcBef>
              <a:buNone/>
              <a:defRPr sz="3800" kern="1200">
                <a:solidFill>
                  <a:schemeClr val="tx1"/>
                </a:solidFill>
                <a:latin typeface="Helvetica Neue"/>
                <a:ea typeface="+mj-ea"/>
                <a:cs typeface="Helvetica Neue"/>
              </a:defRPr>
            </a:lvl1pPr>
          </a:lstStyle>
          <a:p>
            <a:pPr>
              <a:defRPr/>
            </a:pPr>
            <a:r>
              <a:rPr lang="en-US" b="1" dirty="0" smtClean="0">
                <a:solidFill>
                  <a:srgbClr val="1178B6"/>
                </a:solidFill>
                <a:latin typeface="Helvetica Neue" charset="0"/>
                <a:cs typeface="Helvetica Neue" charset="0"/>
                <a:sym typeface="Helvetica Neue" charset="0"/>
              </a:rPr>
              <a:t>Relations </a:t>
            </a:r>
            <a:r>
              <a:rPr lang="en-US" dirty="0" smtClean="0">
                <a:latin typeface="Helvetica Neue" charset="0"/>
                <a:cs typeface="Helvetica Neue" charset="0"/>
                <a:sym typeface="Helvetica Neue" charset="0"/>
              </a:rPr>
              <a:t>Extraction</a:t>
            </a:r>
            <a:endParaRPr lang="en-US" sz="1800" b="1" dirty="0" smtClean="0">
              <a:solidFill>
                <a:srgbClr val="1178B6"/>
              </a:solidFill>
              <a:latin typeface="Helvetica Neue" charset="0"/>
              <a:cs typeface="Helvetica Neue" charset="0"/>
              <a:sym typeface="Helvetica Neue" charset="0"/>
            </a:endParaRPr>
          </a:p>
        </p:txBody>
      </p:sp>
    </p:spTree>
    <p:extLst>
      <p:ext uri="{BB962C8B-B14F-4D97-AF65-F5344CB8AC3E}">
        <p14:creationId xmlns:p14="http://schemas.microsoft.com/office/powerpoint/2010/main" val="28208495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900" y="1118754"/>
            <a:ext cx="8623300" cy="4335361"/>
          </a:xfrm>
        </p:spPr>
        <p:txBody>
          <a:bodyPr>
            <a:normAutofit/>
          </a:bodyPr>
          <a:lstStyle/>
          <a:p>
            <a:pPr marL="285750" indent="-285750" defTabSz="914400" fontAlgn="base">
              <a:spcBef>
                <a:spcPct val="0"/>
              </a:spcBef>
              <a:spcAft>
                <a:spcPct val="0"/>
              </a:spcAft>
              <a:defRPr/>
            </a:pPr>
            <a:r>
              <a:rPr lang="en-GB" b="1" dirty="0" smtClean="0"/>
              <a:t>Examples:</a:t>
            </a:r>
          </a:p>
          <a:p>
            <a:pPr marL="1028700" lvl="1"/>
            <a:r>
              <a:rPr lang="en-GB" sz="1800" i="1" dirty="0" err="1" smtClean="0"/>
              <a:t>Lebron</a:t>
            </a:r>
            <a:r>
              <a:rPr lang="en-GB" sz="1800" i="1" dirty="0" smtClean="0"/>
              <a:t> James has been struggling lately in his recent return to the Cavs. </a:t>
            </a:r>
            <a:r>
              <a:rPr lang="en-GB" sz="1800" dirty="0" smtClean="0">
                <a:hlinkClick r:id="rId2"/>
              </a:rPr>
              <a:t>View Results</a:t>
            </a:r>
            <a:endParaRPr lang="en-GB" sz="1800" b="1" dirty="0" smtClean="0"/>
          </a:p>
          <a:p>
            <a:pPr marL="1200150" lvl="2" indent="0">
              <a:buNone/>
            </a:pPr>
            <a:endParaRPr lang="en-GB" sz="1400" dirty="0" smtClean="0">
              <a:solidFill>
                <a:srgbClr val="606161"/>
              </a:solidFill>
            </a:endParaRPr>
          </a:p>
          <a:p>
            <a:pPr indent="0">
              <a:buNone/>
            </a:pPr>
            <a:endParaRPr lang="en-GB" sz="2800" dirty="0" smtClean="0"/>
          </a:p>
        </p:txBody>
      </p:sp>
      <p:sp>
        <p:nvSpPr>
          <p:cNvPr id="3" name="Subtitle 2"/>
          <p:cNvSpPr>
            <a:spLocks noGrp="1"/>
          </p:cNvSpPr>
          <p:nvPr>
            <p:ph type="subTitle" idx="1"/>
          </p:nvPr>
        </p:nvSpPr>
        <p:spPr>
          <a:xfrm>
            <a:off x="342902" y="765621"/>
            <a:ext cx="8712015" cy="307777"/>
          </a:xfrm>
        </p:spPr>
        <p:txBody>
          <a:bodyPr/>
          <a:lstStyle/>
          <a:p>
            <a:r>
              <a:rPr lang="en-US" sz="2000" i="1" dirty="0" smtClean="0">
                <a:solidFill>
                  <a:srgbClr val="1363A7"/>
                </a:solidFill>
              </a:rPr>
              <a:t>Classify text documents based on 1000+ categories and subcategories.</a:t>
            </a:r>
            <a:endParaRPr lang="en-US" sz="2000" i="1" dirty="0">
              <a:solidFill>
                <a:srgbClr val="1363A7"/>
              </a:solidFill>
            </a:endParaRPr>
          </a:p>
        </p:txBody>
      </p:sp>
      <p:grpSp>
        <p:nvGrpSpPr>
          <p:cNvPr id="17" name="Group 16"/>
          <p:cNvGrpSpPr/>
          <p:nvPr/>
        </p:nvGrpSpPr>
        <p:grpSpPr>
          <a:xfrm>
            <a:off x="1160606" y="2167077"/>
            <a:ext cx="2941967" cy="3094729"/>
            <a:chOff x="630657" y="2167077"/>
            <a:chExt cx="2941967" cy="3094728"/>
          </a:xfrm>
        </p:grpSpPr>
        <p:grpSp>
          <p:nvGrpSpPr>
            <p:cNvPr id="12" name="Group 11"/>
            <p:cNvGrpSpPr/>
            <p:nvPr/>
          </p:nvGrpSpPr>
          <p:grpSpPr>
            <a:xfrm>
              <a:off x="630657" y="2167077"/>
              <a:ext cx="2941967" cy="2327612"/>
              <a:chOff x="603246" y="2203622"/>
              <a:chExt cx="2941967" cy="2327612"/>
            </a:xfrm>
          </p:grpSpPr>
          <p:sp>
            <p:nvSpPr>
              <p:cNvPr id="8" name="Right Triangle 7"/>
              <p:cNvSpPr/>
              <p:nvPr/>
            </p:nvSpPr>
            <p:spPr>
              <a:xfrm rot="5400000">
                <a:off x="663422" y="2143446"/>
                <a:ext cx="1697745" cy="1818097"/>
              </a:xfrm>
              <a:prstGeom prst="rtTriangle">
                <a:avLst/>
              </a:prstGeom>
              <a:solidFill>
                <a:srgbClr val="1178B6"/>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pic>
            <p:nvPicPr>
              <p:cNvPr id="11" name="Picture 10" descr="Screen Shot 2015-02-05 at 12.39.34 PM.png"/>
              <p:cNvPicPr>
                <a:picLocks noChangeAspect="1"/>
              </p:cNvPicPr>
              <p:nvPr/>
            </p:nvPicPr>
            <p:blipFill rotWithShape="1">
              <a:blip r:embed="rId3">
                <a:extLst>
                  <a:ext uri="{28A0092B-C50C-407E-A947-70E740481C1C}">
                    <a14:useLocalDpi xmlns:a14="http://schemas.microsoft.com/office/drawing/2010/main" val="0"/>
                  </a:ext>
                </a:extLst>
              </a:blip>
              <a:srcRect l="991"/>
              <a:stretch/>
            </p:blipFill>
            <p:spPr>
              <a:xfrm>
                <a:off x="667363" y="2338500"/>
                <a:ext cx="2877850" cy="2192734"/>
              </a:xfrm>
              <a:prstGeom prst="rect">
                <a:avLst/>
              </a:prstGeom>
              <a:ln>
                <a:noFill/>
              </a:ln>
              <a:effectLst>
                <a:outerShdw blurRad="292100" dist="139700" dir="2700000" algn="tl" rotWithShape="0">
                  <a:srgbClr val="333333">
                    <a:alpha val="65000"/>
                  </a:srgbClr>
                </a:outerShdw>
              </a:effectLst>
            </p:spPr>
          </p:pic>
        </p:grpSp>
        <p:sp>
          <p:nvSpPr>
            <p:cNvPr id="15" name="TextBox 14"/>
            <p:cNvSpPr txBox="1"/>
            <p:nvPr/>
          </p:nvSpPr>
          <p:spPr>
            <a:xfrm>
              <a:off x="1343161" y="4615474"/>
              <a:ext cx="1562452" cy="646331"/>
            </a:xfrm>
            <a:prstGeom prst="rect">
              <a:avLst/>
            </a:prstGeom>
            <a:noFill/>
          </p:spPr>
          <p:txBody>
            <a:bodyPr wrap="square" rtlCol="0">
              <a:spAutoFit/>
            </a:bodyPr>
            <a:lstStyle/>
            <a:p>
              <a:pPr marL="0" lvl="1"/>
              <a:r>
                <a:rPr lang="cs-CZ" dirty="0">
                  <a:hlinkClick r:id="rId4"/>
                </a:rPr>
                <a:t>View Results</a:t>
              </a:r>
              <a:endParaRPr lang="cs-CZ" b="1" dirty="0"/>
            </a:p>
            <a:p>
              <a:endParaRPr lang="en-US" dirty="0"/>
            </a:p>
          </p:txBody>
        </p:sp>
      </p:grpSp>
      <p:grpSp>
        <p:nvGrpSpPr>
          <p:cNvPr id="19" name="Group 18"/>
          <p:cNvGrpSpPr/>
          <p:nvPr/>
        </p:nvGrpSpPr>
        <p:grpSpPr>
          <a:xfrm>
            <a:off x="4883460" y="2235112"/>
            <a:ext cx="3165795" cy="3003334"/>
            <a:chOff x="5164343" y="2247133"/>
            <a:chExt cx="3165795" cy="3003333"/>
          </a:xfrm>
        </p:grpSpPr>
        <p:grpSp>
          <p:nvGrpSpPr>
            <p:cNvPr id="16" name="Group 15"/>
            <p:cNvGrpSpPr/>
            <p:nvPr/>
          </p:nvGrpSpPr>
          <p:grpSpPr>
            <a:xfrm>
              <a:off x="5164343" y="2247133"/>
              <a:ext cx="3165795" cy="2184446"/>
              <a:chOff x="5502417" y="2247133"/>
              <a:chExt cx="3165795" cy="2184446"/>
            </a:xfrm>
          </p:grpSpPr>
          <p:sp>
            <p:nvSpPr>
              <p:cNvPr id="13" name="Right Triangle 12"/>
              <p:cNvSpPr/>
              <p:nvPr/>
            </p:nvSpPr>
            <p:spPr>
              <a:xfrm rot="16200000">
                <a:off x="6910291" y="2668734"/>
                <a:ext cx="1697745" cy="1818097"/>
              </a:xfrm>
              <a:prstGeom prst="rtTriangle">
                <a:avLst/>
              </a:prstGeom>
              <a:solidFill>
                <a:srgbClr val="1178B6"/>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pic>
            <p:nvPicPr>
              <p:cNvPr id="14" name="Picture 13" descr="Screen Shot 2015-02-05 at 12.43.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2417" y="2247133"/>
                <a:ext cx="3088355" cy="2184446"/>
              </a:xfrm>
              <a:prstGeom prst="rect">
                <a:avLst/>
              </a:prstGeom>
              <a:ln>
                <a:noFill/>
              </a:ln>
              <a:effectLst>
                <a:outerShdw blurRad="292100" dist="139700" dir="13260000" algn="tl" rotWithShape="0">
                  <a:srgbClr val="333333">
                    <a:alpha val="65000"/>
                  </a:srgbClr>
                </a:outerShdw>
              </a:effectLst>
            </p:spPr>
          </p:pic>
        </p:grpSp>
        <p:sp>
          <p:nvSpPr>
            <p:cNvPr id="18" name="TextBox 17"/>
            <p:cNvSpPr txBox="1"/>
            <p:nvPr/>
          </p:nvSpPr>
          <p:spPr>
            <a:xfrm>
              <a:off x="5936215" y="4604135"/>
              <a:ext cx="1562452" cy="646331"/>
            </a:xfrm>
            <a:prstGeom prst="rect">
              <a:avLst/>
            </a:prstGeom>
            <a:noFill/>
          </p:spPr>
          <p:txBody>
            <a:bodyPr wrap="square" rtlCol="0">
              <a:spAutoFit/>
            </a:bodyPr>
            <a:lstStyle/>
            <a:p>
              <a:pPr marL="0" lvl="1"/>
              <a:r>
                <a:rPr lang="cs-CZ" dirty="0">
                  <a:hlinkClick r:id="rId6"/>
                </a:rPr>
                <a:t>View Results</a:t>
              </a:r>
              <a:endParaRPr lang="cs-CZ" b="1" dirty="0"/>
            </a:p>
            <a:p>
              <a:endParaRPr lang="en-US" dirty="0"/>
            </a:p>
          </p:txBody>
        </p:sp>
      </p:grpSp>
      <p:sp>
        <p:nvSpPr>
          <p:cNvPr id="22" name="Right Triangle 21"/>
          <p:cNvSpPr/>
          <p:nvPr/>
        </p:nvSpPr>
        <p:spPr>
          <a:xfrm rot="10800000">
            <a:off x="7855650" y="37998"/>
            <a:ext cx="1257300" cy="1078605"/>
          </a:xfrm>
          <a:prstGeom prst="rtTriangle">
            <a:avLst/>
          </a:prstGeom>
          <a:solidFill>
            <a:srgbClr val="1363A7"/>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23" name="Rectangle 2"/>
          <p:cNvSpPr txBox="1">
            <a:spLocks noChangeArrowheads="1"/>
          </p:cNvSpPr>
          <p:nvPr/>
        </p:nvSpPr>
        <p:spPr>
          <a:xfrm>
            <a:off x="282330" y="254575"/>
            <a:ext cx="8229600" cy="505736"/>
          </a:xfrm>
          <a:prstGeom prst="rect">
            <a:avLst/>
          </a:prstGeom>
        </p:spPr>
        <p:txBody>
          <a:bodyPr vert="horz" lIns="0" tIns="0" rIns="0" bIns="0" rtlCol="0" anchor="ctr">
            <a:noAutofit/>
          </a:bodyPr>
          <a:lstStyle>
            <a:lvl1pPr algn="l" defTabSz="457200" rtl="0" eaLnBrk="1" latinLnBrk="0" hangingPunct="1">
              <a:spcBef>
                <a:spcPct val="0"/>
              </a:spcBef>
              <a:buNone/>
              <a:defRPr sz="3800" kern="1200">
                <a:solidFill>
                  <a:schemeClr val="tx1"/>
                </a:solidFill>
                <a:latin typeface="Helvetica Neue"/>
                <a:ea typeface="+mj-ea"/>
                <a:cs typeface="Helvetica Neue"/>
              </a:defRPr>
            </a:lvl1pPr>
          </a:lstStyle>
          <a:p>
            <a:pPr>
              <a:defRPr/>
            </a:pPr>
            <a:r>
              <a:rPr lang="en-US" b="1" dirty="0" smtClean="0">
                <a:solidFill>
                  <a:srgbClr val="1178B6"/>
                </a:solidFill>
                <a:latin typeface="Helvetica Neue" charset="0"/>
                <a:cs typeface="Helvetica Neue" charset="0"/>
                <a:sym typeface="Helvetica Neue" charset="0"/>
              </a:rPr>
              <a:t>Taxonomy</a:t>
            </a:r>
            <a:endParaRPr lang="en-US" sz="1800" b="1" dirty="0" smtClean="0">
              <a:solidFill>
                <a:srgbClr val="1178B6"/>
              </a:solidFill>
              <a:latin typeface="Helvetica Neue" charset="0"/>
              <a:cs typeface="Helvetica Neue" charset="0"/>
              <a:sym typeface="Helvetica Neue" charset="0"/>
            </a:endParaRPr>
          </a:p>
        </p:txBody>
      </p:sp>
    </p:spTree>
    <p:extLst>
      <p:ext uri="{BB962C8B-B14F-4D97-AF65-F5344CB8AC3E}">
        <p14:creationId xmlns:p14="http://schemas.microsoft.com/office/powerpoint/2010/main" val="2058027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900" y="1088052"/>
            <a:ext cx="8623300" cy="4335361"/>
          </a:xfrm>
        </p:spPr>
        <p:txBody>
          <a:bodyPr>
            <a:normAutofit/>
          </a:bodyPr>
          <a:lstStyle/>
          <a:p>
            <a:pPr marL="285750" indent="-285750" defTabSz="914400" fontAlgn="base">
              <a:spcBef>
                <a:spcPct val="0"/>
              </a:spcBef>
              <a:spcAft>
                <a:spcPct val="0"/>
              </a:spcAft>
              <a:defRPr/>
            </a:pPr>
            <a:r>
              <a:rPr lang="en-GB" b="1" dirty="0" smtClean="0"/>
              <a:t>Examples</a:t>
            </a:r>
            <a:r>
              <a:rPr lang="en-GB" dirty="0" smtClean="0"/>
              <a:t>:</a:t>
            </a:r>
          </a:p>
          <a:p>
            <a:pPr marL="1200150" lvl="2" indent="0">
              <a:buNone/>
            </a:pPr>
            <a:endParaRPr lang="en-GB" sz="1400" dirty="0" smtClean="0">
              <a:solidFill>
                <a:srgbClr val="606161"/>
              </a:solidFill>
            </a:endParaRPr>
          </a:p>
          <a:p>
            <a:pPr indent="0">
              <a:buNone/>
            </a:pPr>
            <a:endParaRPr lang="en-GB" sz="2800" dirty="0" smtClean="0"/>
          </a:p>
        </p:txBody>
      </p:sp>
      <p:sp>
        <p:nvSpPr>
          <p:cNvPr id="3" name="Subtitle 2"/>
          <p:cNvSpPr>
            <a:spLocks noGrp="1"/>
          </p:cNvSpPr>
          <p:nvPr>
            <p:ph type="subTitle" idx="1"/>
          </p:nvPr>
        </p:nvSpPr>
        <p:spPr>
          <a:xfrm>
            <a:off x="342900" y="805667"/>
            <a:ext cx="8712015" cy="307777"/>
          </a:xfrm>
        </p:spPr>
        <p:txBody>
          <a:bodyPr/>
          <a:lstStyle/>
          <a:p>
            <a:r>
              <a:rPr lang="en-US" sz="2000" i="1" dirty="0" smtClean="0">
                <a:solidFill>
                  <a:srgbClr val="1363A7"/>
                </a:solidFill>
              </a:rPr>
              <a:t>Extract keywords to categorize your image libraries.</a:t>
            </a:r>
            <a:endParaRPr lang="en-US" sz="2000" i="1" dirty="0">
              <a:solidFill>
                <a:srgbClr val="1363A7"/>
              </a:solidFill>
            </a:endParaRPr>
          </a:p>
        </p:txBody>
      </p:sp>
      <p:sp>
        <p:nvSpPr>
          <p:cNvPr id="15" name="TextBox 14"/>
          <p:cNvSpPr txBox="1"/>
          <p:nvPr/>
        </p:nvSpPr>
        <p:spPr>
          <a:xfrm>
            <a:off x="2320833" y="3713152"/>
            <a:ext cx="1562452" cy="646331"/>
          </a:xfrm>
          <a:prstGeom prst="rect">
            <a:avLst/>
          </a:prstGeom>
          <a:noFill/>
        </p:spPr>
        <p:txBody>
          <a:bodyPr wrap="square" rtlCol="0">
            <a:spAutoFit/>
          </a:bodyPr>
          <a:lstStyle/>
          <a:p>
            <a:pPr marL="0" lvl="1"/>
            <a:r>
              <a:rPr lang="cs-CZ" dirty="0">
                <a:hlinkClick r:id="rId2"/>
              </a:rPr>
              <a:t>View Results</a:t>
            </a:r>
            <a:endParaRPr lang="cs-CZ" b="1" dirty="0"/>
          </a:p>
          <a:p>
            <a:endParaRPr lang="en-US" dirty="0"/>
          </a:p>
        </p:txBody>
      </p:sp>
      <p:grpSp>
        <p:nvGrpSpPr>
          <p:cNvPr id="9" name="Group 8"/>
          <p:cNvGrpSpPr/>
          <p:nvPr/>
        </p:nvGrpSpPr>
        <p:grpSpPr>
          <a:xfrm>
            <a:off x="646500" y="1580374"/>
            <a:ext cx="2562879" cy="1632719"/>
            <a:chOff x="744768" y="1408734"/>
            <a:chExt cx="2562879" cy="1632719"/>
          </a:xfrm>
        </p:grpSpPr>
        <p:sp>
          <p:nvSpPr>
            <p:cNvPr id="8" name="Right Triangle 7"/>
            <p:cNvSpPr/>
            <p:nvPr/>
          </p:nvSpPr>
          <p:spPr>
            <a:xfrm rot="5400000">
              <a:off x="811843" y="1341659"/>
              <a:ext cx="1387094" cy="1521244"/>
            </a:xfrm>
            <a:prstGeom prst="rtTriangle">
              <a:avLst/>
            </a:prstGeom>
            <a:solidFill>
              <a:srgbClr val="1178B6"/>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pic>
          <p:nvPicPr>
            <p:cNvPr id="20" name="Picture 19"/>
            <p:cNvPicPr>
              <a:picLocks noChangeAspect="1"/>
            </p:cNvPicPr>
            <p:nvPr/>
          </p:nvPicPr>
          <p:blipFill>
            <a:blip r:embed="rId3"/>
            <a:stretch>
              <a:fillRect/>
            </a:stretch>
          </p:blipFill>
          <p:spPr>
            <a:xfrm>
              <a:off x="813395" y="1482546"/>
              <a:ext cx="2494252" cy="1558907"/>
            </a:xfrm>
            <a:prstGeom prst="rect">
              <a:avLst/>
            </a:prstGeom>
            <a:ln>
              <a:noFill/>
            </a:ln>
            <a:effectLst>
              <a:outerShdw blurRad="292100" dist="139700" dir="2700000" algn="tl" rotWithShape="0">
                <a:srgbClr val="333333">
                  <a:alpha val="65000"/>
                </a:srgbClr>
              </a:outerShdw>
            </a:effectLst>
          </p:spPr>
        </p:pic>
      </p:grpSp>
      <p:pic>
        <p:nvPicPr>
          <p:cNvPr id="21" name="Picture 20"/>
          <p:cNvPicPr>
            <a:picLocks noChangeAspect="1"/>
          </p:cNvPicPr>
          <p:nvPr/>
        </p:nvPicPr>
        <p:blipFill>
          <a:blip r:embed="rId4"/>
          <a:stretch>
            <a:fillRect/>
          </a:stretch>
        </p:blipFill>
        <p:spPr>
          <a:xfrm>
            <a:off x="2664523" y="1302668"/>
            <a:ext cx="4632637" cy="1091398"/>
          </a:xfrm>
          <a:prstGeom prst="rect">
            <a:avLst/>
          </a:prstGeom>
          <a:effectLst>
            <a:outerShdw blurRad="50800" dist="38100" dir="2700000" algn="tl" rotWithShape="0">
              <a:srgbClr val="000000">
                <a:alpha val="43000"/>
              </a:srgbClr>
            </a:outerShdw>
          </a:effectLst>
        </p:spPr>
      </p:pic>
      <p:grpSp>
        <p:nvGrpSpPr>
          <p:cNvPr id="10" name="Group 9"/>
          <p:cNvGrpSpPr/>
          <p:nvPr/>
        </p:nvGrpSpPr>
        <p:grpSpPr>
          <a:xfrm>
            <a:off x="4184889" y="2696109"/>
            <a:ext cx="2786830" cy="2727303"/>
            <a:chOff x="1178782" y="2987697"/>
            <a:chExt cx="2889487" cy="2727303"/>
          </a:xfrm>
        </p:grpSpPr>
        <p:sp>
          <p:nvSpPr>
            <p:cNvPr id="22" name="Right Triangle 21"/>
            <p:cNvSpPr/>
            <p:nvPr/>
          </p:nvSpPr>
          <p:spPr>
            <a:xfrm rot="16200000">
              <a:off x="2614100" y="4260831"/>
              <a:ext cx="1387094" cy="1521244"/>
            </a:xfrm>
            <a:prstGeom prst="rtTriangle">
              <a:avLst/>
            </a:prstGeom>
            <a:solidFill>
              <a:srgbClr val="1178B6"/>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pic>
          <p:nvPicPr>
            <p:cNvPr id="7" name="Picture 6" descr="Screen Shot 2015-02-05 at 1.28.06 PM.png"/>
            <p:cNvPicPr>
              <a:picLocks noChangeAspect="1"/>
            </p:cNvPicPr>
            <p:nvPr/>
          </p:nvPicPr>
          <p:blipFill rotWithShape="1">
            <a:blip r:embed="rId5">
              <a:extLst>
                <a:ext uri="{28A0092B-C50C-407E-A947-70E740481C1C}">
                  <a14:useLocalDpi xmlns:a14="http://schemas.microsoft.com/office/drawing/2010/main" val="0"/>
                </a:ext>
              </a:extLst>
            </a:blip>
            <a:srcRect t="2942" r="5107" b="15015"/>
            <a:stretch/>
          </p:blipFill>
          <p:spPr>
            <a:xfrm>
              <a:off x="1178782" y="2987697"/>
              <a:ext cx="2809582" cy="2661400"/>
            </a:xfrm>
            <a:prstGeom prst="rect">
              <a:avLst/>
            </a:prstGeom>
            <a:ln>
              <a:noFill/>
            </a:ln>
            <a:effectLst>
              <a:outerShdw blurRad="63500" dist="63500" dir="14640000" algn="tl" rotWithShape="0">
                <a:srgbClr val="333333">
                  <a:alpha val="65000"/>
                </a:srgbClr>
              </a:outerShdw>
            </a:effectLst>
          </p:spPr>
        </p:pic>
      </p:grpSp>
      <p:sp>
        <p:nvSpPr>
          <p:cNvPr id="17" name="Right Triangle 16"/>
          <p:cNvSpPr/>
          <p:nvPr/>
        </p:nvSpPr>
        <p:spPr>
          <a:xfrm rot="10800000">
            <a:off x="7855650" y="37998"/>
            <a:ext cx="1257300" cy="1078605"/>
          </a:xfrm>
          <a:prstGeom prst="rtTriangle">
            <a:avLst/>
          </a:prstGeom>
          <a:solidFill>
            <a:srgbClr val="1363A7"/>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18" name="Rectangle 2"/>
          <p:cNvSpPr txBox="1">
            <a:spLocks noChangeArrowheads="1"/>
          </p:cNvSpPr>
          <p:nvPr/>
        </p:nvSpPr>
        <p:spPr>
          <a:xfrm>
            <a:off x="282330" y="254575"/>
            <a:ext cx="8229600" cy="505736"/>
          </a:xfrm>
          <a:prstGeom prst="rect">
            <a:avLst/>
          </a:prstGeom>
        </p:spPr>
        <p:txBody>
          <a:bodyPr vert="horz" lIns="0" tIns="0" rIns="0" bIns="0" rtlCol="0" anchor="ctr">
            <a:noAutofit/>
          </a:bodyPr>
          <a:lstStyle>
            <a:lvl1pPr algn="l" defTabSz="457200" rtl="0" eaLnBrk="1" latinLnBrk="0" hangingPunct="1">
              <a:spcBef>
                <a:spcPct val="0"/>
              </a:spcBef>
              <a:buNone/>
              <a:defRPr sz="3800" kern="1200">
                <a:solidFill>
                  <a:schemeClr val="tx1"/>
                </a:solidFill>
                <a:latin typeface="Helvetica Neue"/>
                <a:ea typeface="+mj-ea"/>
                <a:cs typeface="Helvetica Neue"/>
              </a:defRPr>
            </a:lvl1pPr>
          </a:lstStyle>
          <a:p>
            <a:pPr>
              <a:defRPr/>
            </a:pPr>
            <a:r>
              <a:rPr lang="en-US" b="1" dirty="0" smtClean="0">
                <a:solidFill>
                  <a:srgbClr val="1178B6"/>
                </a:solidFill>
                <a:latin typeface="Helvetica Neue" charset="0"/>
                <a:cs typeface="Helvetica Neue" charset="0"/>
                <a:sym typeface="Helvetica Neue" charset="0"/>
              </a:rPr>
              <a:t>Image </a:t>
            </a:r>
            <a:r>
              <a:rPr lang="en-US" dirty="0" smtClean="0">
                <a:latin typeface="Helvetica Neue" charset="0"/>
                <a:cs typeface="Helvetica Neue" charset="0"/>
                <a:sym typeface="Helvetica Neue" charset="0"/>
              </a:rPr>
              <a:t>Tagging</a:t>
            </a:r>
            <a:endParaRPr lang="en-US" sz="1800" b="1" dirty="0" smtClean="0">
              <a:solidFill>
                <a:srgbClr val="1178B6"/>
              </a:solidFill>
              <a:latin typeface="Helvetica Neue" charset="0"/>
              <a:cs typeface="Helvetica Neue" charset="0"/>
              <a:sym typeface="Helvetica Neue" charset="0"/>
            </a:endParaRPr>
          </a:p>
        </p:txBody>
      </p:sp>
    </p:spTree>
    <p:extLst>
      <p:ext uri="{BB962C8B-B14F-4D97-AF65-F5344CB8AC3E}">
        <p14:creationId xmlns:p14="http://schemas.microsoft.com/office/powerpoint/2010/main" val="27973096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900" y="1420274"/>
            <a:ext cx="8623300" cy="4335361"/>
          </a:xfrm>
        </p:spPr>
        <p:txBody>
          <a:bodyPr>
            <a:normAutofit/>
          </a:bodyPr>
          <a:lstStyle/>
          <a:p>
            <a:pPr marL="285750" indent="-285750" defTabSz="914400" fontAlgn="base">
              <a:spcBef>
                <a:spcPct val="0"/>
              </a:spcBef>
              <a:spcAft>
                <a:spcPct val="0"/>
              </a:spcAft>
              <a:defRPr/>
            </a:pPr>
            <a:r>
              <a:rPr lang="cs-CZ" b="1" dirty="0" smtClean="0"/>
              <a:t>Examples:</a:t>
            </a:r>
          </a:p>
          <a:p>
            <a:pPr marL="1200150" lvl="2" indent="0">
              <a:buNone/>
            </a:pPr>
            <a:endParaRPr lang="cs-CZ" sz="1400" dirty="0">
              <a:solidFill>
                <a:srgbClr val="606161"/>
              </a:solidFill>
            </a:endParaRPr>
          </a:p>
          <a:p>
            <a:pPr indent="0">
              <a:buNone/>
            </a:pPr>
            <a:endParaRPr lang="cs-CZ" sz="2800" dirty="0" smtClean="0"/>
          </a:p>
        </p:txBody>
      </p:sp>
      <p:sp>
        <p:nvSpPr>
          <p:cNvPr id="3" name="Subtitle 2"/>
          <p:cNvSpPr>
            <a:spLocks noGrp="1"/>
          </p:cNvSpPr>
          <p:nvPr>
            <p:ph type="subTitle" idx="1"/>
          </p:nvPr>
        </p:nvSpPr>
        <p:spPr>
          <a:xfrm>
            <a:off x="308880" y="771139"/>
            <a:ext cx="8712015" cy="615553"/>
          </a:xfrm>
        </p:spPr>
        <p:txBody>
          <a:bodyPr/>
          <a:lstStyle/>
          <a:p>
            <a:r>
              <a:rPr lang="en-US" sz="2000" i="1" dirty="0" smtClean="0">
                <a:solidFill>
                  <a:srgbClr val="1363A7"/>
                </a:solidFill>
              </a:rPr>
              <a:t>Gather intelligence from images and tag photos with the </a:t>
            </a:r>
            <a:r>
              <a:rPr lang="en-US" sz="2000" i="1" dirty="0">
                <a:solidFill>
                  <a:srgbClr val="1363A7"/>
                </a:solidFill>
              </a:rPr>
              <a:t>position, age, gender, </a:t>
            </a:r>
            <a:r>
              <a:rPr lang="en-US" sz="2000" i="1" dirty="0" smtClean="0">
                <a:solidFill>
                  <a:srgbClr val="1363A7"/>
                </a:solidFill>
              </a:rPr>
              <a:t>and </a:t>
            </a:r>
            <a:r>
              <a:rPr lang="en-US" sz="2000" i="1" dirty="0">
                <a:solidFill>
                  <a:srgbClr val="1363A7"/>
                </a:solidFill>
              </a:rPr>
              <a:t>identities </a:t>
            </a:r>
            <a:r>
              <a:rPr lang="en-US" sz="2000" i="1" dirty="0" smtClean="0">
                <a:solidFill>
                  <a:srgbClr val="1363A7"/>
                </a:solidFill>
              </a:rPr>
              <a:t>of people photos.</a:t>
            </a:r>
            <a:endParaRPr lang="en-US" sz="2000" i="1" dirty="0">
              <a:solidFill>
                <a:srgbClr val="1363A7"/>
              </a:solidFill>
            </a:endParaRPr>
          </a:p>
        </p:txBody>
      </p:sp>
      <p:pic>
        <p:nvPicPr>
          <p:cNvPr id="5" name="Picture 4" descr="will-ferrell-and-chad-smit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664" y="1754310"/>
            <a:ext cx="4829934" cy="3219956"/>
          </a:xfrm>
          <a:prstGeom prst="rect">
            <a:avLst/>
          </a:prstGeom>
        </p:spPr>
      </p:pic>
      <p:sp>
        <p:nvSpPr>
          <p:cNvPr id="10" name="TextBox 9"/>
          <p:cNvSpPr txBox="1"/>
          <p:nvPr/>
        </p:nvSpPr>
        <p:spPr>
          <a:xfrm>
            <a:off x="931987" y="2836141"/>
            <a:ext cx="1562452" cy="646331"/>
          </a:xfrm>
          <a:prstGeom prst="rect">
            <a:avLst/>
          </a:prstGeom>
          <a:noFill/>
        </p:spPr>
        <p:txBody>
          <a:bodyPr wrap="square" rtlCol="0">
            <a:spAutoFit/>
          </a:bodyPr>
          <a:lstStyle/>
          <a:p>
            <a:pPr marL="0" lvl="1"/>
            <a:r>
              <a:rPr lang="cs-CZ" dirty="0">
                <a:hlinkClick r:id="rId3"/>
              </a:rPr>
              <a:t>View Results</a:t>
            </a:r>
            <a:endParaRPr lang="cs-CZ" b="1" dirty="0"/>
          </a:p>
          <a:p>
            <a:endParaRPr lang="en-US" dirty="0"/>
          </a:p>
        </p:txBody>
      </p:sp>
      <p:sp>
        <p:nvSpPr>
          <p:cNvPr id="11" name="Right Triangle 10"/>
          <p:cNvSpPr/>
          <p:nvPr/>
        </p:nvSpPr>
        <p:spPr>
          <a:xfrm rot="10800000">
            <a:off x="7855650" y="37998"/>
            <a:ext cx="1257300" cy="1078605"/>
          </a:xfrm>
          <a:prstGeom prst="rtTriangle">
            <a:avLst/>
          </a:prstGeom>
          <a:solidFill>
            <a:srgbClr val="1363A7"/>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13" name="Rectangle 2"/>
          <p:cNvSpPr txBox="1">
            <a:spLocks noChangeArrowheads="1"/>
          </p:cNvSpPr>
          <p:nvPr/>
        </p:nvSpPr>
        <p:spPr>
          <a:xfrm>
            <a:off x="282330" y="254575"/>
            <a:ext cx="8229600" cy="505736"/>
          </a:xfrm>
          <a:prstGeom prst="rect">
            <a:avLst/>
          </a:prstGeom>
        </p:spPr>
        <p:txBody>
          <a:bodyPr vert="horz" lIns="0" tIns="0" rIns="0" bIns="0" rtlCol="0" anchor="ctr">
            <a:noAutofit/>
          </a:bodyPr>
          <a:lstStyle>
            <a:lvl1pPr algn="l" defTabSz="457200" rtl="0" eaLnBrk="1" latinLnBrk="0" hangingPunct="1">
              <a:spcBef>
                <a:spcPct val="0"/>
              </a:spcBef>
              <a:buNone/>
              <a:defRPr sz="3800" kern="1200">
                <a:solidFill>
                  <a:schemeClr val="tx1"/>
                </a:solidFill>
                <a:latin typeface="Helvetica Neue"/>
                <a:ea typeface="+mj-ea"/>
                <a:cs typeface="Helvetica Neue"/>
              </a:defRPr>
            </a:lvl1pPr>
          </a:lstStyle>
          <a:p>
            <a:pPr>
              <a:defRPr/>
            </a:pPr>
            <a:r>
              <a:rPr lang="en-US" b="1" dirty="0" smtClean="0">
                <a:solidFill>
                  <a:srgbClr val="1178B6"/>
                </a:solidFill>
                <a:latin typeface="Helvetica Neue" charset="0"/>
                <a:cs typeface="Helvetica Neue" charset="0"/>
                <a:sym typeface="Helvetica Neue" charset="0"/>
              </a:rPr>
              <a:t>Face </a:t>
            </a:r>
            <a:r>
              <a:rPr lang="en-US" dirty="0" smtClean="0">
                <a:latin typeface="Helvetica Neue" charset="0"/>
                <a:cs typeface="Helvetica Neue" charset="0"/>
                <a:sym typeface="Helvetica Neue" charset="0"/>
              </a:rPr>
              <a:t>Detection</a:t>
            </a:r>
            <a:endParaRPr lang="en-US" sz="1800" b="1" dirty="0" smtClean="0">
              <a:solidFill>
                <a:srgbClr val="1178B6"/>
              </a:solidFill>
              <a:latin typeface="Helvetica Neue" charset="0"/>
              <a:cs typeface="Helvetica Neue" charset="0"/>
              <a:sym typeface="Helvetica Neue" charset="0"/>
            </a:endParaRPr>
          </a:p>
        </p:txBody>
      </p:sp>
    </p:spTree>
    <p:extLst>
      <p:ext uri="{BB962C8B-B14F-4D97-AF65-F5344CB8AC3E}">
        <p14:creationId xmlns:p14="http://schemas.microsoft.com/office/powerpoint/2010/main" val="39620488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33843934"/>
              </p:ext>
            </p:extLst>
          </p:nvPr>
        </p:nvGraphicFramePr>
        <p:xfrm>
          <a:off x="484611" y="1154516"/>
          <a:ext cx="3505200" cy="37716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989811" y="1233875"/>
            <a:ext cx="4724400" cy="584776"/>
          </a:xfrm>
          <a:prstGeom prst="rect">
            <a:avLst/>
          </a:prstGeom>
          <a:noFill/>
        </p:spPr>
        <p:txBody>
          <a:bodyPr wrap="square" rtlCol="0">
            <a:spAutoFit/>
          </a:bodyPr>
          <a:lstStyle/>
          <a:p>
            <a:pPr marL="285750" indent="-285750">
              <a:buFont typeface="Arial"/>
              <a:buChar char="•"/>
            </a:pPr>
            <a:r>
              <a:rPr lang="en-US" sz="1600" dirty="0" smtClean="0">
                <a:solidFill>
                  <a:srgbClr val="606161"/>
                </a:solidFill>
                <a:latin typeface="Helvetica Neue"/>
                <a:cs typeface="Helvetica Neue"/>
              </a:rPr>
              <a:t>Crawl the web with a </a:t>
            </a:r>
            <a:r>
              <a:rPr lang="en-US" sz="1600" dirty="0">
                <a:solidFill>
                  <a:srgbClr val="606161"/>
                </a:solidFill>
                <a:latin typeface="Helvetica Neue"/>
                <a:cs typeface="Helvetica Neue"/>
              </a:rPr>
              <a:t>S</a:t>
            </a:r>
            <a:r>
              <a:rPr lang="en-US" sz="1600" dirty="0" smtClean="0">
                <a:solidFill>
                  <a:srgbClr val="606161"/>
                </a:solidFill>
                <a:latin typeface="Helvetica Neue"/>
                <a:cs typeface="Helvetica Neue"/>
              </a:rPr>
              <a:t>earch API to find news articles relevant to your interests.</a:t>
            </a:r>
          </a:p>
        </p:txBody>
      </p:sp>
      <p:sp>
        <p:nvSpPr>
          <p:cNvPr id="6" name="TextBox 5"/>
          <p:cNvSpPr txBox="1"/>
          <p:nvPr/>
        </p:nvSpPr>
        <p:spPr>
          <a:xfrm>
            <a:off x="3962400" y="2110407"/>
            <a:ext cx="4992004" cy="1077218"/>
          </a:xfrm>
          <a:prstGeom prst="rect">
            <a:avLst/>
          </a:prstGeom>
          <a:noFill/>
        </p:spPr>
        <p:txBody>
          <a:bodyPr wrap="square" rtlCol="0">
            <a:spAutoFit/>
          </a:bodyPr>
          <a:lstStyle/>
          <a:p>
            <a:pPr marL="285750" indent="-285750">
              <a:buFont typeface="Arial"/>
              <a:buChar char="•"/>
            </a:pPr>
            <a:r>
              <a:rPr lang="en-US" sz="1600" dirty="0" smtClean="0">
                <a:solidFill>
                  <a:srgbClr val="606161"/>
                </a:solidFill>
                <a:latin typeface="Helvetica Neue"/>
                <a:cs typeface="Helvetica Neue"/>
              </a:rPr>
              <a:t>Add intelligence and value with an NLP API. Filter search results to include specific actions (‘acquired’, ‘bought’, ‘sold’, etc.), or categorize the articles in a taxonomy.</a:t>
            </a:r>
          </a:p>
        </p:txBody>
      </p:sp>
      <p:sp>
        <p:nvSpPr>
          <p:cNvPr id="7" name="TextBox 6"/>
          <p:cNvSpPr txBox="1"/>
          <p:nvPr/>
        </p:nvSpPr>
        <p:spPr>
          <a:xfrm>
            <a:off x="3962400" y="3340595"/>
            <a:ext cx="4724400" cy="584776"/>
          </a:xfrm>
          <a:prstGeom prst="rect">
            <a:avLst/>
          </a:prstGeom>
          <a:noFill/>
        </p:spPr>
        <p:txBody>
          <a:bodyPr wrap="square" rtlCol="0">
            <a:spAutoFit/>
          </a:bodyPr>
          <a:lstStyle/>
          <a:p>
            <a:pPr marL="285750" indent="-285750">
              <a:buFont typeface="Arial"/>
              <a:buChar char="•"/>
            </a:pPr>
            <a:r>
              <a:rPr lang="en-US" sz="1600" dirty="0" smtClean="0">
                <a:solidFill>
                  <a:srgbClr val="606161"/>
                </a:solidFill>
                <a:latin typeface="Helvetica Neue"/>
                <a:cs typeface="Helvetica Neue"/>
              </a:rPr>
              <a:t>Store your enhanced search results in a database to access and analyze later.</a:t>
            </a:r>
          </a:p>
        </p:txBody>
      </p:sp>
      <p:sp>
        <p:nvSpPr>
          <p:cNvPr id="8" name="TextBox 7"/>
          <p:cNvSpPr txBox="1"/>
          <p:nvPr/>
        </p:nvSpPr>
        <p:spPr>
          <a:xfrm>
            <a:off x="3962400" y="4298844"/>
            <a:ext cx="4724400" cy="584776"/>
          </a:xfrm>
          <a:prstGeom prst="rect">
            <a:avLst/>
          </a:prstGeom>
          <a:noFill/>
        </p:spPr>
        <p:txBody>
          <a:bodyPr wrap="square" rtlCol="0">
            <a:spAutoFit/>
          </a:bodyPr>
          <a:lstStyle/>
          <a:p>
            <a:pPr marL="285750" indent="-285750">
              <a:buFont typeface="Arial"/>
              <a:buChar char="•"/>
            </a:pPr>
            <a:r>
              <a:rPr lang="en-US" sz="1600" dirty="0" smtClean="0">
                <a:solidFill>
                  <a:srgbClr val="606161"/>
                </a:solidFill>
                <a:latin typeface="Helvetica Neue"/>
                <a:cs typeface="Helvetica Neue"/>
              </a:rPr>
              <a:t>Send text alerts based on keywords, actions or trends found in your news article collection.</a:t>
            </a:r>
          </a:p>
        </p:txBody>
      </p:sp>
      <p:sp>
        <p:nvSpPr>
          <p:cNvPr id="13" name="Right Triangle 12"/>
          <p:cNvSpPr/>
          <p:nvPr/>
        </p:nvSpPr>
        <p:spPr>
          <a:xfrm rot="10800000">
            <a:off x="7855650" y="37998"/>
            <a:ext cx="1257300" cy="1078605"/>
          </a:xfrm>
          <a:prstGeom prst="rtTriangle">
            <a:avLst/>
          </a:prstGeom>
          <a:solidFill>
            <a:srgbClr val="1363A7"/>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14" name="Rectangle 2"/>
          <p:cNvSpPr txBox="1">
            <a:spLocks noChangeArrowheads="1"/>
          </p:cNvSpPr>
          <p:nvPr/>
        </p:nvSpPr>
        <p:spPr>
          <a:xfrm>
            <a:off x="184138" y="370986"/>
            <a:ext cx="8229600" cy="505736"/>
          </a:xfrm>
          <a:prstGeom prst="rect">
            <a:avLst/>
          </a:prstGeom>
        </p:spPr>
        <p:txBody>
          <a:bodyPr vert="horz" lIns="0" tIns="0" rIns="0" bIns="0" rtlCol="0" anchor="ctr">
            <a:noAutofit/>
          </a:bodyPr>
          <a:lstStyle>
            <a:lvl1pPr algn="l" defTabSz="457200" rtl="0" eaLnBrk="1" latinLnBrk="0" hangingPunct="1">
              <a:spcBef>
                <a:spcPct val="0"/>
              </a:spcBef>
              <a:buNone/>
              <a:defRPr sz="3800" kern="1200">
                <a:solidFill>
                  <a:schemeClr val="tx1"/>
                </a:solidFill>
                <a:latin typeface="Helvetica Neue"/>
                <a:ea typeface="+mj-ea"/>
                <a:cs typeface="Helvetica Neue"/>
              </a:defRPr>
            </a:lvl1pPr>
          </a:lstStyle>
          <a:p>
            <a:pPr>
              <a:defRPr/>
            </a:pPr>
            <a:r>
              <a:rPr lang="en-US" dirty="0" err="1" smtClean="0">
                <a:latin typeface="Helvetica Neue" charset="0"/>
                <a:cs typeface="Helvetica Neue" charset="0"/>
                <a:sym typeface="Helvetica Neue" charset="0"/>
              </a:rPr>
              <a:t>AlchemyAPI</a:t>
            </a:r>
            <a:r>
              <a:rPr lang="en-US" dirty="0" smtClean="0">
                <a:latin typeface="Helvetica Neue" charset="0"/>
                <a:cs typeface="Helvetica Neue" charset="0"/>
                <a:sym typeface="Helvetica Neue" charset="0"/>
              </a:rPr>
              <a:t> in the </a:t>
            </a:r>
            <a:r>
              <a:rPr lang="en-US" b="1" dirty="0" smtClean="0">
                <a:solidFill>
                  <a:srgbClr val="1178B6"/>
                </a:solidFill>
                <a:latin typeface="Helvetica Neue" charset="0"/>
                <a:cs typeface="Helvetica Neue" charset="0"/>
                <a:sym typeface="Helvetica Neue" charset="0"/>
              </a:rPr>
              <a:t>Application Stack</a:t>
            </a:r>
            <a:endParaRPr lang="en-US" sz="1800" b="1" dirty="0" smtClean="0">
              <a:solidFill>
                <a:srgbClr val="1178B6"/>
              </a:solidFill>
              <a:latin typeface="Helvetica Neue" charset="0"/>
              <a:cs typeface="Helvetica Neue" charset="0"/>
              <a:sym typeface="Helvetica Neue" charset="0"/>
            </a:endParaRPr>
          </a:p>
        </p:txBody>
      </p:sp>
    </p:spTree>
    <p:extLst>
      <p:ext uri="{BB962C8B-B14F-4D97-AF65-F5344CB8AC3E}">
        <p14:creationId xmlns:p14="http://schemas.microsoft.com/office/powerpoint/2010/main" val="29465695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900" y="1420274"/>
            <a:ext cx="8623300" cy="4335361"/>
          </a:xfrm>
        </p:spPr>
        <p:txBody>
          <a:bodyPr>
            <a:normAutofit/>
          </a:bodyPr>
          <a:lstStyle/>
          <a:p>
            <a:pPr marL="457200" indent="-457200"/>
            <a:r>
              <a:rPr lang="cs-CZ" sz="2800" dirty="0" err="1" smtClean="0">
                <a:solidFill>
                  <a:srgbClr val="606161"/>
                </a:solidFill>
                <a:hlinkClick r:id="rId2"/>
              </a:rPr>
              <a:t>Documentation</a:t>
            </a:r>
            <a:endParaRPr lang="cs-CZ" sz="2800" dirty="0" smtClean="0">
              <a:solidFill>
                <a:srgbClr val="606161"/>
              </a:solidFill>
            </a:endParaRPr>
          </a:p>
          <a:p>
            <a:pPr marL="457200" indent="-457200"/>
            <a:r>
              <a:rPr lang="cs-CZ" sz="2800" dirty="0" smtClean="0">
                <a:solidFill>
                  <a:srgbClr val="606161"/>
                </a:solidFill>
                <a:hlinkClick r:id="rId3"/>
              </a:rPr>
              <a:t>Query builder</a:t>
            </a:r>
            <a:r>
              <a:rPr lang="cs-CZ" sz="2800" dirty="0" smtClean="0">
                <a:solidFill>
                  <a:srgbClr val="606161"/>
                </a:solidFill>
              </a:rPr>
              <a:t> </a:t>
            </a:r>
            <a:r>
              <a:rPr lang="cs-CZ" sz="2800" dirty="0" err="1" smtClean="0">
                <a:solidFill>
                  <a:srgbClr val="606161"/>
                </a:solidFill>
              </a:rPr>
              <a:t>with</a:t>
            </a:r>
            <a:r>
              <a:rPr lang="cs-CZ" sz="2800" dirty="0" smtClean="0">
                <a:solidFill>
                  <a:srgbClr val="606161"/>
                </a:solidFill>
              </a:rPr>
              <a:t> </a:t>
            </a:r>
            <a:r>
              <a:rPr lang="cs-CZ" sz="2800" dirty="0" err="1" smtClean="0">
                <a:solidFill>
                  <a:srgbClr val="606161"/>
                </a:solidFill>
              </a:rPr>
              <a:t>examples</a:t>
            </a:r>
            <a:endParaRPr lang="cs-CZ" sz="2800" dirty="0" smtClean="0">
              <a:solidFill>
                <a:srgbClr val="606161"/>
              </a:solidFill>
            </a:endParaRPr>
          </a:p>
          <a:p>
            <a:pPr marL="457200" indent="-457200"/>
            <a:r>
              <a:rPr lang="cs-CZ" sz="2800" dirty="0" smtClean="0">
                <a:solidFill>
                  <a:srgbClr val="606161"/>
                </a:solidFill>
              </a:rPr>
              <a:t>Sample </a:t>
            </a:r>
            <a:r>
              <a:rPr lang="cs-CZ" sz="2800" dirty="0" err="1" smtClean="0">
                <a:solidFill>
                  <a:srgbClr val="606161"/>
                </a:solidFill>
              </a:rPr>
              <a:t>application</a:t>
            </a:r>
            <a:r>
              <a:rPr lang="cs-CZ" sz="2800" dirty="0" smtClean="0">
                <a:solidFill>
                  <a:srgbClr val="606161"/>
                </a:solidFill>
              </a:rPr>
              <a:t> – </a:t>
            </a:r>
            <a:r>
              <a:rPr lang="cs-CZ" sz="2800" dirty="0" err="1" smtClean="0">
                <a:solidFill>
                  <a:srgbClr val="606161"/>
                </a:solidFill>
                <a:hlinkClick r:id="rId4"/>
              </a:rPr>
              <a:t>Who's</a:t>
            </a:r>
            <a:r>
              <a:rPr lang="cs-CZ" sz="2800" dirty="0" smtClean="0">
                <a:solidFill>
                  <a:srgbClr val="606161"/>
                </a:solidFill>
                <a:hlinkClick r:id="rId5"/>
              </a:rPr>
              <a:t> in </a:t>
            </a:r>
            <a:r>
              <a:rPr lang="cs-CZ" sz="2800" dirty="0" err="1" smtClean="0">
                <a:solidFill>
                  <a:srgbClr val="606161"/>
                </a:solidFill>
                <a:hlinkClick r:id="rId5"/>
              </a:rPr>
              <a:t>the</a:t>
            </a:r>
            <a:r>
              <a:rPr lang="cs-CZ" sz="2800" dirty="0" smtClean="0">
                <a:solidFill>
                  <a:srgbClr val="606161"/>
                </a:solidFill>
                <a:hlinkClick r:id="rId5"/>
              </a:rPr>
              <a:t> </a:t>
            </a:r>
            <a:r>
              <a:rPr lang="cs-CZ" sz="2800" dirty="0" err="1" smtClean="0">
                <a:solidFill>
                  <a:srgbClr val="606161"/>
                </a:solidFill>
                <a:hlinkClick r:id="rId5"/>
              </a:rPr>
              <a:t>News</a:t>
            </a:r>
            <a:endParaRPr lang="cs-CZ" sz="2800" dirty="0">
              <a:solidFill>
                <a:srgbClr val="606161"/>
              </a:solidFill>
            </a:endParaRPr>
          </a:p>
          <a:p>
            <a:pPr marL="457200" indent="-457200"/>
            <a:r>
              <a:rPr lang="cs-CZ" sz="2800" dirty="0" err="1" smtClean="0">
                <a:solidFill>
                  <a:srgbClr val="606161"/>
                </a:solidFill>
              </a:rPr>
              <a:t>Webinar</a:t>
            </a:r>
            <a:r>
              <a:rPr lang="cs-CZ" sz="2800" dirty="0" smtClean="0">
                <a:solidFill>
                  <a:srgbClr val="606161"/>
                </a:solidFill>
              </a:rPr>
              <a:t>:</a:t>
            </a:r>
            <a:endParaRPr lang="cs-CZ" sz="2800" dirty="0">
              <a:solidFill>
                <a:srgbClr val="606161"/>
              </a:solidFill>
            </a:endParaRPr>
          </a:p>
          <a:p>
            <a:pPr marL="1200150" lvl="1" indent="-457200">
              <a:buFont typeface="Arial"/>
              <a:buChar char="•"/>
            </a:pPr>
            <a:r>
              <a:rPr lang="cs-CZ" sz="2000" dirty="0" smtClean="0">
                <a:solidFill>
                  <a:srgbClr val="606161"/>
                </a:solidFill>
                <a:hlinkClick r:id="rId6"/>
              </a:rPr>
              <a:t>3 Ways to Enhance Your Product With Cognitive News</a:t>
            </a:r>
            <a:endParaRPr lang="cs-CZ" sz="2000" dirty="0" smtClean="0">
              <a:solidFill>
                <a:srgbClr val="606161"/>
              </a:solidFill>
            </a:endParaRPr>
          </a:p>
          <a:p>
            <a:pPr marL="457200" indent="-457200"/>
            <a:endParaRPr lang="cs-CZ" sz="2000" dirty="0" smtClean="0">
              <a:solidFill>
                <a:srgbClr val="606161"/>
              </a:solidFill>
            </a:endParaRPr>
          </a:p>
          <a:p>
            <a:pPr marL="457200" indent="-457200"/>
            <a:endParaRPr lang="cs-CZ" sz="2000" dirty="0" smtClean="0"/>
          </a:p>
        </p:txBody>
      </p:sp>
      <p:sp>
        <p:nvSpPr>
          <p:cNvPr id="3" name="Subtitle 2"/>
          <p:cNvSpPr>
            <a:spLocks noGrp="1"/>
          </p:cNvSpPr>
          <p:nvPr>
            <p:ph type="subTitle" idx="1"/>
          </p:nvPr>
        </p:nvSpPr>
        <p:spPr>
          <a:xfrm>
            <a:off x="308880" y="771139"/>
            <a:ext cx="8712015" cy="615553"/>
          </a:xfrm>
        </p:spPr>
        <p:txBody>
          <a:bodyPr/>
          <a:lstStyle/>
          <a:p>
            <a:r>
              <a:rPr lang="en-US" sz="2000" i="1" dirty="0" smtClean="0">
                <a:solidFill>
                  <a:srgbClr val="1363A7"/>
                </a:solidFill>
              </a:rPr>
              <a:t>Query pre-enriched news articles to find trends, monitor events, and get up to date information</a:t>
            </a:r>
            <a:endParaRPr lang="en-US" sz="2000" i="1" dirty="0">
              <a:solidFill>
                <a:srgbClr val="1363A7"/>
              </a:solidFill>
            </a:endParaRPr>
          </a:p>
        </p:txBody>
      </p:sp>
      <p:sp>
        <p:nvSpPr>
          <p:cNvPr id="11" name="Right Triangle 10"/>
          <p:cNvSpPr/>
          <p:nvPr/>
        </p:nvSpPr>
        <p:spPr>
          <a:xfrm rot="10800000">
            <a:off x="7855650" y="37998"/>
            <a:ext cx="1257300" cy="1078605"/>
          </a:xfrm>
          <a:prstGeom prst="rtTriangle">
            <a:avLst/>
          </a:prstGeom>
          <a:solidFill>
            <a:srgbClr val="1363A7"/>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13" name="Rectangle 2"/>
          <p:cNvSpPr txBox="1">
            <a:spLocks noChangeArrowheads="1"/>
          </p:cNvSpPr>
          <p:nvPr/>
        </p:nvSpPr>
        <p:spPr>
          <a:xfrm>
            <a:off x="282330" y="254575"/>
            <a:ext cx="8229600" cy="505736"/>
          </a:xfrm>
          <a:prstGeom prst="rect">
            <a:avLst/>
          </a:prstGeom>
        </p:spPr>
        <p:txBody>
          <a:bodyPr vert="horz" lIns="0" tIns="0" rIns="0" bIns="0" rtlCol="0" anchor="ctr">
            <a:noAutofit/>
          </a:bodyPr>
          <a:lstStyle>
            <a:lvl1pPr algn="l" defTabSz="457200" rtl="0" eaLnBrk="1" latinLnBrk="0" hangingPunct="1">
              <a:spcBef>
                <a:spcPct val="0"/>
              </a:spcBef>
              <a:buNone/>
              <a:defRPr sz="3800" kern="1200">
                <a:solidFill>
                  <a:schemeClr val="tx1"/>
                </a:solidFill>
                <a:latin typeface="Helvetica Neue"/>
                <a:ea typeface="+mj-ea"/>
                <a:cs typeface="Helvetica Neue"/>
              </a:defRPr>
            </a:lvl1pPr>
          </a:lstStyle>
          <a:p>
            <a:pPr>
              <a:defRPr/>
            </a:pPr>
            <a:r>
              <a:rPr lang="en-US" b="1" dirty="0" err="1" smtClean="0">
                <a:solidFill>
                  <a:srgbClr val="1178B6"/>
                </a:solidFill>
                <a:latin typeface="Helvetica Neue" charset="0"/>
                <a:cs typeface="Helvetica Neue" charset="0"/>
                <a:sym typeface="Helvetica Neue" charset="0"/>
              </a:rPr>
              <a:t>AlchemyData</a:t>
            </a:r>
            <a:r>
              <a:rPr lang="en-US" b="1" dirty="0" smtClean="0">
                <a:solidFill>
                  <a:srgbClr val="1178B6"/>
                </a:solidFill>
                <a:latin typeface="Helvetica Neue" charset="0"/>
                <a:cs typeface="Helvetica Neue" charset="0"/>
                <a:sym typeface="Helvetica Neue" charset="0"/>
              </a:rPr>
              <a:t> </a:t>
            </a:r>
            <a:r>
              <a:rPr lang="en-US" dirty="0" smtClean="0">
                <a:latin typeface="Helvetica Neue" charset="0"/>
                <a:cs typeface="Helvetica Neue" charset="0"/>
                <a:sym typeface="Helvetica Neue" charset="0"/>
              </a:rPr>
              <a:t>News</a:t>
            </a:r>
            <a:endParaRPr lang="en-US" sz="1800" b="1" dirty="0" smtClean="0">
              <a:solidFill>
                <a:srgbClr val="1178B6"/>
              </a:solidFill>
              <a:latin typeface="Helvetica Neue" charset="0"/>
              <a:cs typeface="Helvetica Neue" charset="0"/>
              <a:sym typeface="Helvetica Neue" charset="0"/>
            </a:endParaRPr>
          </a:p>
        </p:txBody>
      </p:sp>
    </p:spTree>
    <p:extLst>
      <p:ext uri="{BB962C8B-B14F-4D97-AF65-F5344CB8AC3E}">
        <p14:creationId xmlns:p14="http://schemas.microsoft.com/office/powerpoint/2010/main" val="34711816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900" y="1420274"/>
            <a:ext cx="8623300" cy="4335361"/>
          </a:xfrm>
        </p:spPr>
        <p:txBody>
          <a:bodyPr>
            <a:normAutofit/>
          </a:bodyPr>
          <a:lstStyle/>
          <a:p>
            <a:pPr marL="457200" indent="-457200"/>
            <a:r>
              <a:rPr lang="en-US" sz="2800" dirty="0" smtClean="0">
                <a:solidFill>
                  <a:srgbClr val="606161"/>
                </a:solidFill>
              </a:rPr>
              <a:t>Watson News Explorer</a:t>
            </a:r>
          </a:p>
          <a:p>
            <a:pPr marL="1200150" lvl="1" indent="-457200"/>
            <a:r>
              <a:rPr lang="en-US" sz="2000" dirty="0" smtClean="0">
                <a:solidFill>
                  <a:srgbClr val="606161"/>
                </a:solidFill>
                <a:hlinkClick r:id="rId2"/>
              </a:rPr>
              <a:t>Blog Post </a:t>
            </a:r>
            <a:endParaRPr lang="en-US" sz="2000" dirty="0" smtClean="0">
              <a:solidFill>
                <a:srgbClr val="606161"/>
              </a:solidFill>
            </a:endParaRPr>
          </a:p>
          <a:p>
            <a:pPr marL="1200150" lvl="1" indent="-457200"/>
            <a:r>
              <a:rPr lang="en-US" sz="2000" dirty="0" smtClean="0">
                <a:solidFill>
                  <a:srgbClr val="606161"/>
                </a:solidFill>
                <a:hlinkClick r:id="rId3"/>
              </a:rPr>
              <a:t>Actual Application</a:t>
            </a:r>
            <a:endParaRPr lang="cs-CZ" sz="2000" dirty="0" smtClean="0">
              <a:solidFill>
                <a:srgbClr val="606161"/>
              </a:solidFill>
            </a:endParaRPr>
          </a:p>
          <a:p>
            <a:pPr marL="457200" indent="-457200"/>
            <a:r>
              <a:rPr lang="en-US" sz="2800" dirty="0" smtClean="0">
                <a:solidFill>
                  <a:srgbClr val="606161"/>
                </a:solidFill>
              </a:rPr>
              <a:t>TED Talks Query Engine</a:t>
            </a:r>
          </a:p>
          <a:p>
            <a:pPr marL="1200150" lvl="1" indent="-457200"/>
            <a:r>
              <a:rPr lang="en-US" sz="2000" dirty="0" smtClean="0">
                <a:solidFill>
                  <a:srgbClr val="606161"/>
                </a:solidFill>
                <a:hlinkClick r:id="rId4"/>
              </a:rPr>
              <a:t>Blog Post</a:t>
            </a:r>
            <a:endParaRPr lang="en-US" sz="2000" dirty="0" smtClean="0">
              <a:solidFill>
                <a:srgbClr val="606161"/>
              </a:solidFill>
            </a:endParaRPr>
          </a:p>
          <a:p>
            <a:pPr marL="1200150" lvl="1" indent="-457200"/>
            <a:r>
              <a:rPr lang="en-US" sz="2000" dirty="0" smtClean="0">
                <a:solidFill>
                  <a:srgbClr val="606161"/>
                </a:solidFill>
                <a:hlinkClick r:id="rId5"/>
              </a:rPr>
              <a:t>Actual Application</a:t>
            </a:r>
            <a:endParaRPr lang="cs-CZ" sz="2000" dirty="0" smtClean="0">
              <a:solidFill>
                <a:srgbClr val="606161"/>
              </a:solidFill>
            </a:endParaRPr>
          </a:p>
          <a:p>
            <a:pPr marL="457200" indent="-457200"/>
            <a:endParaRPr lang="cs-CZ" sz="2000" dirty="0" smtClean="0">
              <a:solidFill>
                <a:srgbClr val="606161"/>
              </a:solidFill>
            </a:endParaRPr>
          </a:p>
          <a:p>
            <a:pPr marL="457200" indent="-457200"/>
            <a:endParaRPr lang="cs-CZ" sz="2000" dirty="0" smtClean="0"/>
          </a:p>
        </p:txBody>
      </p:sp>
      <p:sp>
        <p:nvSpPr>
          <p:cNvPr id="3" name="Subtitle 2"/>
          <p:cNvSpPr>
            <a:spLocks noGrp="1"/>
          </p:cNvSpPr>
          <p:nvPr>
            <p:ph type="subTitle" idx="1"/>
          </p:nvPr>
        </p:nvSpPr>
        <p:spPr>
          <a:xfrm>
            <a:off x="308880" y="771139"/>
            <a:ext cx="8712015" cy="307777"/>
          </a:xfrm>
        </p:spPr>
        <p:txBody>
          <a:bodyPr/>
          <a:lstStyle/>
          <a:p>
            <a:r>
              <a:rPr lang="en-US" sz="2000" i="1" dirty="0" smtClean="0">
                <a:solidFill>
                  <a:srgbClr val="1363A7"/>
                </a:solidFill>
              </a:rPr>
              <a:t>Others have utilized AlchemyAPI to create enhanced solutions</a:t>
            </a:r>
            <a:endParaRPr lang="en-US" sz="2000" i="1" dirty="0">
              <a:solidFill>
                <a:srgbClr val="1363A7"/>
              </a:solidFill>
            </a:endParaRPr>
          </a:p>
        </p:txBody>
      </p:sp>
      <p:sp>
        <p:nvSpPr>
          <p:cNvPr id="11" name="Right Triangle 10"/>
          <p:cNvSpPr/>
          <p:nvPr/>
        </p:nvSpPr>
        <p:spPr>
          <a:xfrm rot="10800000">
            <a:off x="7855650" y="37998"/>
            <a:ext cx="1257300" cy="1078605"/>
          </a:xfrm>
          <a:prstGeom prst="rtTriangle">
            <a:avLst/>
          </a:prstGeom>
          <a:solidFill>
            <a:srgbClr val="1363A7"/>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13" name="Rectangle 2"/>
          <p:cNvSpPr txBox="1">
            <a:spLocks noChangeArrowheads="1"/>
          </p:cNvSpPr>
          <p:nvPr/>
        </p:nvSpPr>
        <p:spPr>
          <a:xfrm>
            <a:off x="282330" y="254575"/>
            <a:ext cx="8229600" cy="505736"/>
          </a:xfrm>
          <a:prstGeom prst="rect">
            <a:avLst/>
          </a:prstGeom>
        </p:spPr>
        <p:txBody>
          <a:bodyPr vert="horz" lIns="0" tIns="0" rIns="0" bIns="0" rtlCol="0" anchor="ctr">
            <a:noAutofit/>
          </a:bodyPr>
          <a:lstStyle>
            <a:lvl1pPr algn="l" defTabSz="457200" rtl="0" eaLnBrk="1" latinLnBrk="0" hangingPunct="1">
              <a:spcBef>
                <a:spcPct val="0"/>
              </a:spcBef>
              <a:buNone/>
              <a:defRPr sz="3800" kern="1200">
                <a:solidFill>
                  <a:schemeClr val="tx1"/>
                </a:solidFill>
                <a:latin typeface="Helvetica Neue"/>
                <a:ea typeface="+mj-ea"/>
                <a:cs typeface="Helvetica Neue"/>
              </a:defRPr>
            </a:lvl1pPr>
          </a:lstStyle>
          <a:p>
            <a:pPr>
              <a:defRPr/>
            </a:pPr>
            <a:r>
              <a:rPr lang="en-US" sz="3600" b="1" dirty="0" smtClean="0">
                <a:solidFill>
                  <a:srgbClr val="1178B6"/>
                </a:solidFill>
                <a:latin typeface="Helvetica Neue" charset="0"/>
                <a:cs typeface="Helvetica Neue" charset="0"/>
                <a:sym typeface="Helvetica Neue" charset="0"/>
              </a:rPr>
              <a:t>How others have used AlchemyAPI</a:t>
            </a:r>
            <a:endParaRPr lang="en-US" sz="1600" b="1" dirty="0" smtClean="0">
              <a:solidFill>
                <a:srgbClr val="1178B6"/>
              </a:solidFill>
              <a:latin typeface="Helvetica Neue" charset="0"/>
              <a:cs typeface="Helvetica Neue" charset="0"/>
              <a:sym typeface="Helvetica Neue" charset="0"/>
            </a:endParaRPr>
          </a:p>
        </p:txBody>
      </p:sp>
    </p:spTree>
    <p:extLst>
      <p:ext uri="{BB962C8B-B14F-4D97-AF65-F5344CB8AC3E}">
        <p14:creationId xmlns:p14="http://schemas.microsoft.com/office/powerpoint/2010/main" val="23405646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a:xfrm>
            <a:off x="1016000" y="1886480"/>
            <a:ext cx="4381500" cy="1225021"/>
          </a:xfrm>
        </p:spPr>
        <p:txBody>
          <a:bodyPr/>
          <a:lstStyle/>
          <a:p>
            <a:pPr algn="ctr"/>
            <a:r>
              <a:rPr lang="en-US" altLang="en-US" sz="2333" b="0" i="1" dirty="0" smtClean="0"/>
              <a:t>Backup</a:t>
            </a:r>
            <a:endParaRPr lang="en-US" altLang="en-US" sz="2667" b="0" i="1" dirty="0"/>
          </a:p>
        </p:txBody>
      </p:sp>
    </p:spTree>
    <p:extLst>
      <p:ext uri="{BB962C8B-B14F-4D97-AF65-F5344CB8AC3E}">
        <p14:creationId xmlns:p14="http://schemas.microsoft.com/office/powerpoint/2010/main" val="27494660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297286" y="1257243"/>
            <a:ext cx="1245512" cy="807704"/>
            <a:chOff x="6858000" y="1508700"/>
            <a:chExt cx="923432" cy="838080"/>
          </a:xfrm>
          <a:solidFill>
            <a:srgbClr val="C8E8FA"/>
          </a:solidFill>
        </p:grpSpPr>
        <p:sp>
          <p:nvSpPr>
            <p:cNvPr id="11" name="Rounded Rectangle 10"/>
            <p:cNvSpPr/>
            <p:nvPr/>
          </p:nvSpPr>
          <p:spPr>
            <a:xfrm>
              <a:off x="6858000" y="1508700"/>
              <a:ext cx="923432" cy="699840"/>
            </a:xfrm>
            <a:prstGeom prst="round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167">
                <a:solidFill>
                  <a:prstClr val="white"/>
                </a:solidFill>
                <a:latin typeface="Calibri"/>
              </a:endParaRPr>
            </a:p>
          </p:txBody>
        </p:sp>
        <p:sp>
          <p:nvSpPr>
            <p:cNvPr id="20" name="Isosceles Triangle 19"/>
            <p:cNvSpPr/>
            <p:nvPr/>
          </p:nvSpPr>
          <p:spPr>
            <a:xfrm flipV="1">
              <a:off x="7239000" y="2208540"/>
              <a:ext cx="160358" cy="138240"/>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167">
                <a:solidFill>
                  <a:prstClr val="white"/>
                </a:solidFill>
                <a:latin typeface="Calibri"/>
              </a:endParaRPr>
            </a:p>
          </p:txBody>
        </p:sp>
      </p:grpSp>
      <p:grpSp>
        <p:nvGrpSpPr>
          <p:cNvPr id="15" name="Group 14"/>
          <p:cNvGrpSpPr/>
          <p:nvPr/>
        </p:nvGrpSpPr>
        <p:grpSpPr>
          <a:xfrm>
            <a:off x="5085900" y="1257243"/>
            <a:ext cx="1022834" cy="807704"/>
            <a:chOff x="5188680" y="1508700"/>
            <a:chExt cx="923432" cy="838080"/>
          </a:xfrm>
          <a:solidFill>
            <a:srgbClr val="C8E8FA"/>
          </a:solidFill>
        </p:grpSpPr>
        <p:sp>
          <p:nvSpPr>
            <p:cNvPr id="5" name="Rounded Rectangle 4"/>
            <p:cNvSpPr/>
            <p:nvPr/>
          </p:nvSpPr>
          <p:spPr>
            <a:xfrm>
              <a:off x="5188680" y="1508700"/>
              <a:ext cx="923432" cy="699840"/>
            </a:xfrm>
            <a:prstGeom prst="round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167">
                <a:solidFill>
                  <a:prstClr val="white"/>
                </a:solidFill>
                <a:latin typeface="Calibri"/>
              </a:endParaRPr>
            </a:p>
          </p:txBody>
        </p:sp>
        <p:sp>
          <p:nvSpPr>
            <p:cNvPr id="19" name="Isosceles Triangle 18"/>
            <p:cNvSpPr/>
            <p:nvPr/>
          </p:nvSpPr>
          <p:spPr>
            <a:xfrm flipV="1">
              <a:off x="5578320" y="2208540"/>
              <a:ext cx="160358" cy="138240"/>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167">
                <a:solidFill>
                  <a:prstClr val="white"/>
                </a:solidFill>
                <a:latin typeface="Calibri"/>
              </a:endParaRPr>
            </a:p>
          </p:txBody>
        </p:sp>
      </p:grpSp>
      <p:grpSp>
        <p:nvGrpSpPr>
          <p:cNvPr id="29" name="Group 28"/>
          <p:cNvGrpSpPr/>
          <p:nvPr/>
        </p:nvGrpSpPr>
        <p:grpSpPr>
          <a:xfrm>
            <a:off x="974474" y="1257243"/>
            <a:ext cx="1045913" cy="807704"/>
            <a:chOff x="450274" y="1508700"/>
            <a:chExt cx="923432" cy="838080"/>
          </a:xfrm>
          <a:solidFill>
            <a:schemeClr val="accent5">
              <a:lumMod val="20000"/>
              <a:lumOff val="80000"/>
            </a:schemeClr>
          </a:solidFill>
        </p:grpSpPr>
        <p:sp>
          <p:nvSpPr>
            <p:cNvPr id="3" name="Rounded Rectangle 2"/>
            <p:cNvSpPr/>
            <p:nvPr/>
          </p:nvSpPr>
          <p:spPr>
            <a:xfrm>
              <a:off x="450274" y="1508700"/>
              <a:ext cx="923432" cy="699840"/>
            </a:xfrm>
            <a:prstGeom prst="round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167">
                <a:solidFill>
                  <a:prstClr val="white"/>
                </a:solidFill>
                <a:latin typeface="Calibri"/>
              </a:endParaRPr>
            </a:p>
          </p:txBody>
        </p:sp>
        <p:sp>
          <p:nvSpPr>
            <p:cNvPr id="17" name="Isosceles Triangle 16"/>
            <p:cNvSpPr/>
            <p:nvPr/>
          </p:nvSpPr>
          <p:spPr>
            <a:xfrm flipV="1">
              <a:off x="829408" y="2208540"/>
              <a:ext cx="160358" cy="138240"/>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167">
                <a:solidFill>
                  <a:prstClr val="white"/>
                </a:solidFill>
                <a:latin typeface="Calibri"/>
              </a:endParaRPr>
            </a:p>
          </p:txBody>
        </p:sp>
      </p:grpSp>
      <p:sp>
        <p:nvSpPr>
          <p:cNvPr id="50" name="Rounded Rectangle 49"/>
          <p:cNvSpPr/>
          <p:nvPr/>
        </p:nvSpPr>
        <p:spPr>
          <a:xfrm>
            <a:off x="2335101" y="2599612"/>
            <a:ext cx="2467978" cy="1734099"/>
          </a:xfrm>
          <a:prstGeom prst="roundRect">
            <a:avLst>
              <a:gd name="adj" fmla="val 4533"/>
            </a:avLst>
          </a:prstGeom>
          <a:gradFill>
            <a:gsLst>
              <a:gs pos="0">
                <a:schemeClr val="tx2"/>
              </a:gs>
              <a:gs pos="50000">
                <a:schemeClr val="accent5"/>
              </a:gs>
              <a:gs pos="95000">
                <a:schemeClr val="tx2"/>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500">
              <a:solidFill>
                <a:prstClr val="white"/>
              </a:solidFill>
              <a:latin typeface="Calibri"/>
            </a:endParaRPr>
          </a:p>
        </p:txBody>
      </p:sp>
      <p:grpSp>
        <p:nvGrpSpPr>
          <p:cNvPr id="65" name="Group 64"/>
          <p:cNvGrpSpPr/>
          <p:nvPr/>
        </p:nvGrpSpPr>
        <p:grpSpPr>
          <a:xfrm>
            <a:off x="2900388" y="2727497"/>
            <a:ext cx="1397000" cy="1397000"/>
            <a:chOff x="2662617" y="3363513"/>
            <a:chExt cx="1676400" cy="1676400"/>
          </a:xfrm>
        </p:grpSpPr>
        <p:sp>
          <p:nvSpPr>
            <p:cNvPr id="61" name="Oval 60"/>
            <p:cNvSpPr/>
            <p:nvPr/>
          </p:nvSpPr>
          <p:spPr>
            <a:xfrm>
              <a:off x="2936103" y="3637000"/>
              <a:ext cx="1129428" cy="1129426"/>
            </a:xfrm>
            <a:prstGeom prst="ellipse">
              <a:avLst/>
            </a:prstGeom>
            <a:noFill/>
            <a:ln w="12700" cmpd="sng">
              <a:solidFill>
                <a:schemeClr val="accent5">
                  <a:lumMod val="60000"/>
                  <a:lumOff val="40000"/>
                </a:schemeClr>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500">
                <a:solidFill>
                  <a:prstClr val="white"/>
                </a:solidFill>
                <a:latin typeface="Calibri"/>
              </a:endParaRPr>
            </a:p>
          </p:txBody>
        </p:sp>
        <p:sp>
          <p:nvSpPr>
            <p:cNvPr id="62" name="Oval 61"/>
            <p:cNvSpPr>
              <a:spLocks noChangeAspect="1"/>
            </p:cNvSpPr>
            <p:nvPr/>
          </p:nvSpPr>
          <p:spPr>
            <a:xfrm>
              <a:off x="2837244" y="3538140"/>
              <a:ext cx="1327146" cy="1327146"/>
            </a:xfrm>
            <a:prstGeom prst="ellipse">
              <a:avLst/>
            </a:prstGeom>
            <a:noFill/>
            <a:ln w="12700" cmpd="sng">
              <a:solidFill>
                <a:schemeClr val="accent5">
                  <a:lumMod val="60000"/>
                  <a:lumOff val="40000"/>
                </a:schemeClr>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500">
                <a:solidFill>
                  <a:prstClr val="white"/>
                </a:solidFill>
                <a:latin typeface="Calibri"/>
              </a:endParaRPr>
            </a:p>
          </p:txBody>
        </p:sp>
        <p:sp>
          <p:nvSpPr>
            <p:cNvPr id="63" name="Oval 62"/>
            <p:cNvSpPr/>
            <p:nvPr/>
          </p:nvSpPr>
          <p:spPr>
            <a:xfrm>
              <a:off x="2662617" y="3363513"/>
              <a:ext cx="1676400" cy="1676400"/>
            </a:xfrm>
            <a:prstGeom prst="ellipse">
              <a:avLst/>
            </a:prstGeom>
            <a:noFill/>
            <a:ln w="12700" cmpd="sng">
              <a:solidFill>
                <a:schemeClr val="accent5">
                  <a:lumMod val="60000"/>
                  <a:lumOff val="40000"/>
                </a:schemeClr>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500">
                <a:solidFill>
                  <a:prstClr val="white"/>
                </a:solidFill>
                <a:latin typeface="Calibri"/>
              </a:endParaRPr>
            </a:p>
          </p:txBody>
        </p:sp>
        <p:sp>
          <p:nvSpPr>
            <p:cNvPr id="64" name="Oval 63"/>
            <p:cNvSpPr/>
            <p:nvPr/>
          </p:nvSpPr>
          <p:spPr>
            <a:xfrm>
              <a:off x="3018776" y="3719673"/>
              <a:ext cx="964082" cy="964080"/>
            </a:xfrm>
            <a:prstGeom prst="ellipse">
              <a:avLst/>
            </a:prstGeom>
            <a:noFill/>
            <a:ln w="12700" cmpd="sng">
              <a:solidFill>
                <a:schemeClr val="accent5">
                  <a:lumMod val="60000"/>
                  <a:lumOff val="40000"/>
                </a:schemeClr>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500">
                <a:solidFill>
                  <a:prstClr val="white"/>
                </a:solidFill>
                <a:latin typeface="Calibri"/>
              </a:endParaRPr>
            </a:p>
          </p:txBody>
        </p:sp>
      </p:grpSp>
      <p:sp>
        <p:nvSpPr>
          <p:cNvPr id="41" name="Rounded Rectangle 40"/>
          <p:cNvSpPr/>
          <p:nvPr/>
        </p:nvSpPr>
        <p:spPr>
          <a:xfrm>
            <a:off x="5349065" y="2599612"/>
            <a:ext cx="550807" cy="1749711"/>
          </a:xfrm>
          <a:prstGeom prst="round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500">
              <a:solidFill>
                <a:prstClr val="white"/>
              </a:solidFill>
              <a:latin typeface="Calibri"/>
            </a:endParaRPr>
          </a:p>
        </p:txBody>
      </p:sp>
      <p:sp>
        <p:nvSpPr>
          <p:cNvPr id="2" name="TextBox 1"/>
          <p:cNvSpPr txBox="1"/>
          <p:nvPr/>
        </p:nvSpPr>
        <p:spPr>
          <a:xfrm>
            <a:off x="974473" y="1314843"/>
            <a:ext cx="1045914" cy="631135"/>
          </a:xfrm>
          <a:prstGeom prst="rect">
            <a:avLst/>
          </a:prstGeom>
          <a:noFill/>
        </p:spPr>
        <p:txBody>
          <a:bodyPr wrap="square" rtlCol="0">
            <a:spAutoFit/>
          </a:bodyPr>
          <a:lstStyle/>
          <a:p>
            <a:pPr algn="ctr" fontAlgn="base">
              <a:spcBef>
                <a:spcPct val="0"/>
              </a:spcBef>
              <a:spcAft>
                <a:spcPct val="0"/>
              </a:spcAft>
            </a:pPr>
            <a:r>
              <a:rPr lang="en-US" sz="1167" dirty="0">
                <a:solidFill>
                  <a:prstClr val="black"/>
                </a:solidFill>
                <a:ea typeface="ヒラギノ角ゴ Pro W3" pitchFamily="120" charset="-128"/>
                <a:cs typeface="Arial"/>
              </a:rPr>
              <a:t>The world’s unstructured data</a:t>
            </a:r>
          </a:p>
        </p:txBody>
      </p:sp>
      <p:sp>
        <p:nvSpPr>
          <p:cNvPr id="6" name="TextBox 5"/>
          <p:cNvSpPr txBox="1"/>
          <p:nvPr/>
        </p:nvSpPr>
        <p:spPr>
          <a:xfrm>
            <a:off x="4979200" y="1314843"/>
            <a:ext cx="1243800" cy="631135"/>
          </a:xfrm>
          <a:prstGeom prst="rect">
            <a:avLst/>
          </a:prstGeom>
          <a:noFill/>
        </p:spPr>
        <p:txBody>
          <a:bodyPr wrap="square" rtlCol="0">
            <a:spAutoFit/>
          </a:bodyPr>
          <a:lstStyle/>
          <a:p>
            <a:pPr algn="ctr" fontAlgn="base">
              <a:spcBef>
                <a:spcPct val="0"/>
              </a:spcBef>
              <a:spcAft>
                <a:spcPct val="0"/>
              </a:spcAft>
            </a:pPr>
            <a:r>
              <a:rPr lang="en-US" sz="1167" dirty="0">
                <a:solidFill>
                  <a:prstClr val="black"/>
                </a:solidFill>
                <a:ea typeface="ヒラギノ角ゴ Pro W3" pitchFamily="120" charset="-128"/>
                <a:cs typeface="Arial"/>
              </a:rPr>
              <a:t>Accessed via simple </a:t>
            </a:r>
            <a:br>
              <a:rPr lang="en-US" sz="1167" dirty="0">
                <a:solidFill>
                  <a:prstClr val="black"/>
                </a:solidFill>
                <a:ea typeface="ヒラギノ角ゴ Pro W3" pitchFamily="120" charset="-128"/>
                <a:cs typeface="Arial"/>
              </a:rPr>
            </a:br>
            <a:r>
              <a:rPr lang="en-US" sz="1167" dirty="0">
                <a:solidFill>
                  <a:prstClr val="black"/>
                </a:solidFill>
                <a:ea typeface="ヒラギノ角ゴ Pro W3" pitchFamily="120" charset="-128"/>
                <a:cs typeface="Arial"/>
              </a:rPr>
              <a:t>REST APIs</a:t>
            </a:r>
          </a:p>
        </p:txBody>
      </p:sp>
      <p:sp>
        <p:nvSpPr>
          <p:cNvPr id="12" name="TextBox 11"/>
          <p:cNvSpPr txBox="1"/>
          <p:nvPr/>
        </p:nvSpPr>
        <p:spPr>
          <a:xfrm>
            <a:off x="6223000" y="1314843"/>
            <a:ext cx="1397000" cy="451534"/>
          </a:xfrm>
          <a:prstGeom prst="rect">
            <a:avLst/>
          </a:prstGeom>
          <a:noFill/>
        </p:spPr>
        <p:txBody>
          <a:bodyPr wrap="square" rtlCol="0">
            <a:spAutoFit/>
          </a:bodyPr>
          <a:lstStyle/>
          <a:p>
            <a:pPr algn="ctr" fontAlgn="base">
              <a:spcBef>
                <a:spcPct val="0"/>
              </a:spcBef>
              <a:spcAft>
                <a:spcPct val="0"/>
              </a:spcAft>
            </a:pPr>
            <a:r>
              <a:rPr lang="en-US" sz="1167" dirty="0">
                <a:solidFill>
                  <a:prstClr val="black"/>
                </a:solidFill>
                <a:ea typeface="ヒラギノ角ゴ Pro W3" pitchFamily="120" charset="-128"/>
                <a:cs typeface="Arial"/>
              </a:rPr>
              <a:t>For Smart Apps and Services</a:t>
            </a:r>
          </a:p>
        </p:txBody>
      </p:sp>
      <p:grpSp>
        <p:nvGrpSpPr>
          <p:cNvPr id="30" name="Group 29"/>
          <p:cNvGrpSpPr/>
          <p:nvPr/>
        </p:nvGrpSpPr>
        <p:grpSpPr>
          <a:xfrm>
            <a:off x="1137228" y="2080800"/>
            <a:ext cx="6901302" cy="0"/>
            <a:chOff x="450274" y="2496960"/>
            <a:chExt cx="8281562" cy="0"/>
          </a:xfrm>
        </p:grpSpPr>
        <p:cxnSp>
          <p:nvCxnSpPr>
            <p:cNvPr id="14" name="Straight Connector 13"/>
            <p:cNvCxnSpPr/>
            <p:nvPr/>
          </p:nvCxnSpPr>
          <p:spPr>
            <a:xfrm>
              <a:off x="450274" y="2496960"/>
              <a:ext cx="8244756" cy="0"/>
            </a:xfrm>
            <a:prstGeom prst="line">
              <a:avLst/>
            </a:prstGeom>
            <a:ln w="19050" cmpd="sng">
              <a:solidFill>
                <a:schemeClr val="bg1">
                  <a:lumMod val="7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87080" y="2496960"/>
              <a:ext cx="8244756" cy="0"/>
            </a:xfrm>
            <a:prstGeom prst="line">
              <a:avLst/>
            </a:prstGeom>
            <a:ln w="19050" cmpd="sng">
              <a:solidFill>
                <a:schemeClr val="bg1">
                  <a:lumMod val="75000"/>
                </a:schemeClr>
              </a:solidFill>
              <a:prstDash val="dot"/>
            </a:ln>
            <a:effectLst/>
          </p:spPr>
          <p:style>
            <a:lnRef idx="2">
              <a:schemeClr val="accent1"/>
            </a:lnRef>
            <a:fillRef idx="0">
              <a:schemeClr val="accent1"/>
            </a:fillRef>
            <a:effectRef idx="1">
              <a:schemeClr val="accent1"/>
            </a:effectRef>
            <a:fontRef idx="minor">
              <a:schemeClr val="tx1"/>
            </a:fontRef>
          </p:style>
        </p:cxnSp>
      </p:grpSp>
      <p:grpSp>
        <p:nvGrpSpPr>
          <p:cNvPr id="28" name="Group 27"/>
          <p:cNvGrpSpPr/>
          <p:nvPr/>
        </p:nvGrpSpPr>
        <p:grpSpPr>
          <a:xfrm>
            <a:off x="2286001" y="1257243"/>
            <a:ext cx="1093899" cy="807704"/>
            <a:chOff x="1887721" y="1508700"/>
            <a:chExt cx="1131055" cy="838080"/>
          </a:xfrm>
          <a:solidFill>
            <a:srgbClr val="C8E8FA"/>
          </a:solidFill>
        </p:grpSpPr>
        <p:sp>
          <p:nvSpPr>
            <p:cNvPr id="7" name="Rounded Rectangle 6"/>
            <p:cNvSpPr/>
            <p:nvPr/>
          </p:nvSpPr>
          <p:spPr>
            <a:xfrm>
              <a:off x="1887721" y="1508700"/>
              <a:ext cx="1131055" cy="699840"/>
            </a:xfrm>
            <a:prstGeom prst="round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167">
                <a:solidFill>
                  <a:prstClr val="white"/>
                </a:solidFill>
                <a:latin typeface="Calibri"/>
              </a:endParaRPr>
            </a:p>
          </p:txBody>
        </p:sp>
        <p:sp>
          <p:nvSpPr>
            <p:cNvPr id="18" name="Isosceles Triangle 17"/>
            <p:cNvSpPr/>
            <p:nvPr/>
          </p:nvSpPr>
          <p:spPr>
            <a:xfrm flipV="1">
              <a:off x="2375210" y="2208540"/>
              <a:ext cx="160358" cy="138240"/>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167">
                <a:solidFill>
                  <a:prstClr val="white"/>
                </a:solidFill>
                <a:latin typeface="Calibri"/>
              </a:endParaRPr>
            </a:p>
          </p:txBody>
        </p:sp>
      </p:grpSp>
      <p:grpSp>
        <p:nvGrpSpPr>
          <p:cNvPr id="27" name="Group 26"/>
          <p:cNvGrpSpPr/>
          <p:nvPr/>
        </p:nvGrpSpPr>
        <p:grpSpPr>
          <a:xfrm>
            <a:off x="3509622" y="1257243"/>
            <a:ext cx="1443378" cy="807704"/>
            <a:chOff x="3111746" y="1508700"/>
            <a:chExt cx="1732054" cy="838080"/>
          </a:xfrm>
          <a:solidFill>
            <a:srgbClr val="C8E8FA"/>
          </a:solidFill>
        </p:grpSpPr>
        <p:sp>
          <p:nvSpPr>
            <p:cNvPr id="21" name="Rounded Rectangle 20"/>
            <p:cNvSpPr/>
            <p:nvPr/>
          </p:nvSpPr>
          <p:spPr>
            <a:xfrm>
              <a:off x="3111746" y="1508700"/>
              <a:ext cx="1732054" cy="699840"/>
            </a:xfrm>
            <a:prstGeom prst="round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167">
                <a:solidFill>
                  <a:prstClr val="white"/>
                </a:solidFill>
                <a:latin typeface="Calibri"/>
              </a:endParaRPr>
            </a:p>
          </p:txBody>
        </p:sp>
        <p:sp>
          <p:nvSpPr>
            <p:cNvPr id="22" name="Isosceles Triangle 21"/>
            <p:cNvSpPr/>
            <p:nvPr/>
          </p:nvSpPr>
          <p:spPr>
            <a:xfrm flipV="1">
              <a:off x="3895836" y="2208540"/>
              <a:ext cx="160358" cy="138240"/>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167">
                <a:solidFill>
                  <a:prstClr val="white"/>
                </a:solidFill>
                <a:latin typeface="Calibri"/>
              </a:endParaRPr>
            </a:p>
          </p:txBody>
        </p:sp>
      </p:grpSp>
      <p:sp>
        <p:nvSpPr>
          <p:cNvPr id="8" name="TextBox 7"/>
          <p:cNvSpPr txBox="1"/>
          <p:nvPr/>
        </p:nvSpPr>
        <p:spPr>
          <a:xfrm>
            <a:off x="2286001" y="1309540"/>
            <a:ext cx="1093899" cy="631135"/>
          </a:xfrm>
          <a:prstGeom prst="rect">
            <a:avLst/>
          </a:prstGeom>
          <a:noFill/>
        </p:spPr>
        <p:txBody>
          <a:bodyPr wrap="square" rtlCol="0">
            <a:spAutoFit/>
          </a:bodyPr>
          <a:lstStyle/>
          <a:p>
            <a:pPr algn="ctr" fontAlgn="base">
              <a:spcBef>
                <a:spcPct val="0"/>
              </a:spcBef>
              <a:spcAft>
                <a:spcPct val="0"/>
              </a:spcAft>
            </a:pPr>
            <a:r>
              <a:rPr lang="en-US" sz="1167" dirty="0">
                <a:solidFill>
                  <a:prstClr val="black"/>
                </a:solidFill>
                <a:ea typeface="ヒラギノ角ゴ Pro W3" pitchFamily="120" charset="-128"/>
                <a:cs typeface="Arial"/>
              </a:rPr>
              <a:t>Acquired and cleaned seamlessly</a:t>
            </a:r>
          </a:p>
        </p:txBody>
      </p:sp>
      <p:sp>
        <p:nvSpPr>
          <p:cNvPr id="23" name="TextBox 22"/>
          <p:cNvSpPr txBox="1"/>
          <p:nvPr/>
        </p:nvSpPr>
        <p:spPr>
          <a:xfrm>
            <a:off x="3509622" y="1269993"/>
            <a:ext cx="1443378" cy="631135"/>
          </a:xfrm>
          <a:prstGeom prst="rect">
            <a:avLst/>
          </a:prstGeom>
          <a:noFill/>
        </p:spPr>
        <p:txBody>
          <a:bodyPr wrap="square" rtlCol="0">
            <a:spAutoFit/>
          </a:bodyPr>
          <a:lstStyle/>
          <a:p>
            <a:pPr algn="ctr" fontAlgn="base">
              <a:spcBef>
                <a:spcPct val="0"/>
              </a:spcBef>
              <a:spcAft>
                <a:spcPct val="0"/>
              </a:spcAft>
            </a:pPr>
            <a:r>
              <a:rPr lang="en-US" sz="1167" dirty="0">
                <a:solidFill>
                  <a:prstClr val="black"/>
                </a:solidFill>
                <a:ea typeface="ヒラギノ角ゴ Pro W3" pitchFamily="120" charset="-128"/>
                <a:cs typeface="Arial"/>
              </a:rPr>
              <a:t>Stored and enriched with AlchemyAI</a:t>
            </a:r>
          </a:p>
        </p:txBody>
      </p:sp>
      <p:grpSp>
        <p:nvGrpSpPr>
          <p:cNvPr id="40" name="Group 39"/>
          <p:cNvGrpSpPr/>
          <p:nvPr/>
        </p:nvGrpSpPr>
        <p:grpSpPr>
          <a:xfrm>
            <a:off x="6806879" y="2902760"/>
            <a:ext cx="1174341" cy="1174341"/>
            <a:chOff x="7268708" y="3483311"/>
            <a:chExt cx="1409209" cy="1409209"/>
          </a:xfrm>
        </p:grpSpPr>
        <p:sp>
          <p:nvSpPr>
            <p:cNvPr id="9" name="Oval 8"/>
            <p:cNvSpPr/>
            <p:nvPr/>
          </p:nvSpPr>
          <p:spPr>
            <a:xfrm>
              <a:off x="7268708" y="3483311"/>
              <a:ext cx="1409209" cy="1409209"/>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500">
                <a:solidFill>
                  <a:prstClr val="white"/>
                </a:solidFill>
                <a:latin typeface="Calibri"/>
              </a:endParaRPr>
            </a:p>
          </p:txBody>
        </p:sp>
        <p:sp>
          <p:nvSpPr>
            <p:cNvPr id="26" name="TextBox 25"/>
            <p:cNvSpPr txBox="1"/>
            <p:nvPr/>
          </p:nvSpPr>
          <p:spPr>
            <a:xfrm>
              <a:off x="7457127" y="4500814"/>
              <a:ext cx="1035747" cy="280154"/>
            </a:xfrm>
            <a:prstGeom prst="rect">
              <a:avLst/>
            </a:prstGeom>
            <a:noFill/>
          </p:spPr>
          <p:txBody>
            <a:bodyPr wrap="square" rtlCol="0">
              <a:spAutoFit/>
            </a:bodyPr>
            <a:lstStyle/>
            <a:p>
              <a:pPr algn="ctr" fontAlgn="base">
                <a:spcBef>
                  <a:spcPct val="0"/>
                </a:spcBef>
                <a:spcAft>
                  <a:spcPct val="0"/>
                </a:spcAft>
              </a:pPr>
              <a:r>
                <a:rPr lang="en-US" sz="917" b="1" dirty="0">
                  <a:solidFill>
                    <a:prstClr val="black"/>
                  </a:solidFill>
                  <a:ea typeface="ヒラギノ角ゴ Pro W3" pitchFamily="120" charset="-128"/>
                  <a:cs typeface="Arial"/>
                </a:rPr>
                <a:t>Smart Apps</a:t>
              </a:r>
            </a:p>
          </p:txBody>
        </p:sp>
        <p:grpSp>
          <p:nvGrpSpPr>
            <p:cNvPr id="39" name="Group 38"/>
            <p:cNvGrpSpPr/>
            <p:nvPr/>
          </p:nvGrpSpPr>
          <p:grpSpPr>
            <a:xfrm>
              <a:off x="7565479" y="3668989"/>
              <a:ext cx="818161" cy="821024"/>
              <a:chOff x="7565479" y="3668989"/>
              <a:chExt cx="818161" cy="821024"/>
            </a:xfrm>
          </p:grpSpPr>
          <p:sp>
            <p:nvSpPr>
              <p:cNvPr id="10" name="Rounded Rectangle 9"/>
              <p:cNvSpPr/>
              <p:nvPr/>
            </p:nvSpPr>
            <p:spPr>
              <a:xfrm>
                <a:off x="7565479" y="3668989"/>
                <a:ext cx="230240" cy="230240"/>
              </a:xfrm>
              <a:prstGeom prst="roundRect">
                <a:avLst/>
              </a:prstGeom>
              <a:no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500">
                  <a:solidFill>
                    <a:prstClr val="white"/>
                  </a:solidFill>
                  <a:latin typeface="Calibri"/>
                </a:endParaRPr>
              </a:p>
            </p:txBody>
          </p:sp>
          <p:sp>
            <p:nvSpPr>
              <p:cNvPr id="31" name="Rounded Rectangle 30"/>
              <p:cNvSpPr/>
              <p:nvPr/>
            </p:nvSpPr>
            <p:spPr>
              <a:xfrm>
                <a:off x="7859440" y="3668989"/>
                <a:ext cx="230240" cy="230240"/>
              </a:xfrm>
              <a:prstGeom prst="roundRect">
                <a:avLst/>
              </a:prstGeom>
              <a:no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500">
                  <a:solidFill>
                    <a:prstClr val="white"/>
                  </a:solidFill>
                  <a:latin typeface="Calibri"/>
                </a:endParaRPr>
              </a:p>
            </p:txBody>
          </p:sp>
          <p:sp>
            <p:nvSpPr>
              <p:cNvPr id="32" name="Rounded Rectangle 31"/>
              <p:cNvSpPr/>
              <p:nvPr/>
            </p:nvSpPr>
            <p:spPr>
              <a:xfrm>
                <a:off x="8153400" y="3668989"/>
                <a:ext cx="230240" cy="230240"/>
              </a:xfrm>
              <a:prstGeom prst="roundRect">
                <a:avLst/>
              </a:prstGeom>
              <a:no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500">
                  <a:solidFill>
                    <a:prstClr val="white"/>
                  </a:solidFill>
                  <a:latin typeface="Calibri"/>
                </a:endParaRPr>
              </a:p>
            </p:txBody>
          </p:sp>
          <p:sp>
            <p:nvSpPr>
              <p:cNvPr id="33" name="Rounded Rectangle 32"/>
              <p:cNvSpPr/>
              <p:nvPr/>
            </p:nvSpPr>
            <p:spPr>
              <a:xfrm>
                <a:off x="7565479" y="3962400"/>
                <a:ext cx="230240" cy="230240"/>
              </a:xfrm>
              <a:prstGeom prst="roundRect">
                <a:avLst/>
              </a:prstGeom>
              <a:no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500">
                  <a:solidFill>
                    <a:prstClr val="white"/>
                  </a:solidFill>
                  <a:latin typeface="Calibri"/>
                </a:endParaRPr>
              </a:p>
            </p:txBody>
          </p:sp>
          <p:sp>
            <p:nvSpPr>
              <p:cNvPr id="34" name="Rounded Rectangle 33"/>
              <p:cNvSpPr/>
              <p:nvPr/>
            </p:nvSpPr>
            <p:spPr>
              <a:xfrm>
                <a:off x="7859440" y="3962400"/>
                <a:ext cx="230240" cy="230240"/>
              </a:xfrm>
              <a:prstGeom prst="roundRect">
                <a:avLst/>
              </a:prstGeom>
              <a:no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500">
                  <a:solidFill>
                    <a:prstClr val="white"/>
                  </a:solidFill>
                  <a:latin typeface="Calibri"/>
                </a:endParaRPr>
              </a:p>
            </p:txBody>
          </p:sp>
          <p:sp>
            <p:nvSpPr>
              <p:cNvPr id="35" name="Rounded Rectangle 34"/>
              <p:cNvSpPr/>
              <p:nvPr/>
            </p:nvSpPr>
            <p:spPr>
              <a:xfrm>
                <a:off x="8153400" y="3962400"/>
                <a:ext cx="230240" cy="230240"/>
              </a:xfrm>
              <a:prstGeom prst="roundRect">
                <a:avLst/>
              </a:prstGeom>
              <a:no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500">
                  <a:solidFill>
                    <a:prstClr val="white"/>
                  </a:solidFill>
                  <a:latin typeface="Calibri"/>
                </a:endParaRPr>
              </a:p>
            </p:txBody>
          </p:sp>
          <p:sp>
            <p:nvSpPr>
              <p:cNvPr id="36" name="Rounded Rectangle 35"/>
              <p:cNvSpPr/>
              <p:nvPr/>
            </p:nvSpPr>
            <p:spPr>
              <a:xfrm>
                <a:off x="7565479" y="4259773"/>
                <a:ext cx="230240" cy="230240"/>
              </a:xfrm>
              <a:prstGeom prst="roundRect">
                <a:avLst/>
              </a:prstGeom>
              <a:no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500">
                  <a:solidFill>
                    <a:prstClr val="white"/>
                  </a:solidFill>
                  <a:latin typeface="Calibri"/>
                </a:endParaRPr>
              </a:p>
            </p:txBody>
          </p:sp>
          <p:sp>
            <p:nvSpPr>
              <p:cNvPr id="37" name="Rounded Rectangle 36"/>
              <p:cNvSpPr/>
              <p:nvPr/>
            </p:nvSpPr>
            <p:spPr>
              <a:xfrm>
                <a:off x="7859440" y="4259773"/>
                <a:ext cx="230240" cy="230240"/>
              </a:xfrm>
              <a:prstGeom prst="roundRect">
                <a:avLst/>
              </a:prstGeom>
              <a:no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500">
                  <a:solidFill>
                    <a:prstClr val="white"/>
                  </a:solidFill>
                  <a:latin typeface="Calibri"/>
                </a:endParaRPr>
              </a:p>
            </p:txBody>
          </p:sp>
          <p:sp>
            <p:nvSpPr>
              <p:cNvPr id="38" name="Rounded Rectangle 37"/>
              <p:cNvSpPr/>
              <p:nvPr/>
            </p:nvSpPr>
            <p:spPr>
              <a:xfrm>
                <a:off x="8153400" y="4259773"/>
                <a:ext cx="230240" cy="230240"/>
              </a:xfrm>
              <a:prstGeom prst="roundRect">
                <a:avLst/>
              </a:prstGeom>
              <a:no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500">
                  <a:solidFill>
                    <a:prstClr val="white"/>
                  </a:solidFill>
                  <a:latin typeface="Calibri"/>
                </a:endParaRPr>
              </a:p>
            </p:txBody>
          </p:sp>
        </p:grpSp>
      </p:grpSp>
      <p:sp>
        <p:nvSpPr>
          <p:cNvPr id="42" name="TextBox 41"/>
          <p:cNvSpPr txBox="1"/>
          <p:nvPr/>
        </p:nvSpPr>
        <p:spPr>
          <a:xfrm>
            <a:off x="5349066" y="3346656"/>
            <a:ext cx="550807" cy="246221"/>
          </a:xfrm>
          <a:prstGeom prst="rect">
            <a:avLst/>
          </a:prstGeom>
          <a:noFill/>
        </p:spPr>
        <p:txBody>
          <a:bodyPr wrap="square" rtlCol="0">
            <a:spAutoFit/>
          </a:bodyPr>
          <a:lstStyle/>
          <a:p>
            <a:pPr algn="ctr" fontAlgn="base">
              <a:spcBef>
                <a:spcPct val="0"/>
              </a:spcBef>
              <a:spcAft>
                <a:spcPct val="0"/>
              </a:spcAft>
            </a:pPr>
            <a:r>
              <a:rPr lang="en-US" sz="1000" b="1" dirty="0">
                <a:solidFill>
                  <a:prstClr val="white"/>
                </a:solidFill>
                <a:ea typeface="ヒラギノ角ゴ Pro W3" pitchFamily="120" charset="-128"/>
                <a:cs typeface="Arial"/>
              </a:rPr>
              <a:t>API</a:t>
            </a:r>
          </a:p>
        </p:txBody>
      </p:sp>
      <p:sp>
        <p:nvSpPr>
          <p:cNvPr id="45" name="TextBox 44"/>
          <p:cNvSpPr txBox="1"/>
          <p:nvPr/>
        </p:nvSpPr>
        <p:spPr>
          <a:xfrm>
            <a:off x="974473" y="2451574"/>
            <a:ext cx="1045914" cy="346377"/>
          </a:xfrm>
          <a:prstGeom prst="rect">
            <a:avLst/>
          </a:prstGeom>
          <a:noFill/>
        </p:spPr>
        <p:txBody>
          <a:bodyPr wrap="square" rtlCol="0">
            <a:spAutoFit/>
          </a:bodyPr>
          <a:lstStyle/>
          <a:p>
            <a:pPr algn="ctr" fontAlgn="base">
              <a:lnSpc>
                <a:spcPct val="90000"/>
              </a:lnSpc>
              <a:spcBef>
                <a:spcPct val="0"/>
              </a:spcBef>
              <a:spcAft>
                <a:spcPct val="0"/>
              </a:spcAft>
            </a:pPr>
            <a:r>
              <a:rPr lang="en-US" sz="917" b="1" dirty="0">
                <a:solidFill>
                  <a:prstClr val="black"/>
                </a:solidFill>
                <a:ea typeface="ヒラギノ角ゴ Pro W3" pitchFamily="120" charset="-128"/>
                <a:cs typeface="Arial"/>
              </a:rPr>
              <a:t>Public Web</a:t>
            </a:r>
            <a:br>
              <a:rPr lang="en-US" sz="917" b="1" dirty="0">
                <a:solidFill>
                  <a:prstClr val="black"/>
                </a:solidFill>
                <a:ea typeface="ヒラギノ角ゴ Pro W3" pitchFamily="120" charset="-128"/>
                <a:cs typeface="Arial"/>
              </a:rPr>
            </a:br>
            <a:r>
              <a:rPr lang="en-US" sz="917" b="1" dirty="0">
                <a:solidFill>
                  <a:prstClr val="black"/>
                </a:solidFill>
                <a:ea typeface="ヒラギノ角ゴ Pro W3" pitchFamily="120" charset="-128"/>
                <a:cs typeface="Arial"/>
              </a:rPr>
              <a:t>and Social</a:t>
            </a:r>
          </a:p>
        </p:txBody>
      </p:sp>
      <p:sp>
        <p:nvSpPr>
          <p:cNvPr id="46" name="TextBox 45"/>
          <p:cNvSpPr txBox="1"/>
          <p:nvPr/>
        </p:nvSpPr>
        <p:spPr>
          <a:xfrm>
            <a:off x="974473" y="3224449"/>
            <a:ext cx="1045914" cy="473399"/>
          </a:xfrm>
          <a:prstGeom prst="rect">
            <a:avLst/>
          </a:prstGeom>
          <a:noFill/>
        </p:spPr>
        <p:txBody>
          <a:bodyPr wrap="square" rtlCol="0">
            <a:spAutoFit/>
          </a:bodyPr>
          <a:lstStyle/>
          <a:p>
            <a:pPr algn="ctr" fontAlgn="base">
              <a:lnSpc>
                <a:spcPct val="90000"/>
              </a:lnSpc>
              <a:spcBef>
                <a:spcPct val="0"/>
              </a:spcBef>
              <a:spcAft>
                <a:spcPct val="0"/>
              </a:spcAft>
            </a:pPr>
            <a:r>
              <a:rPr lang="en-US" sz="917" b="1" dirty="0">
                <a:solidFill>
                  <a:prstClr val="black"/>
                </a:solidFill>
                <a:ea typeface="ヒラギノ角ゴ Pro W3" pitchFamily="120" charset="-128"/>
                <a:cs typeface="Arial"/>
              </a:rPr>
              <a:t>Your Private Text and Messages</a:t>
            </a:r>
          </a:p>
        </p:txBody>
      </p:sp>
      <p:sp>
        <p:nvSpPr>
          <p:cNvPr id="47" name="TextBox 46"/>
          <p:cNvSpPr txBox="1"/>
          <p:nvPr/>
        </p:nvSpPr>
        <p:spPr>
          <a:xfrm>
            <a:off x="974473" y="4124284"/>
            <a:ext cx="1045914" cy="346377"/>
          </a:xfrm>
          <a:prstGeom prst="rect">
            <a:avLst/>
          </a:prstGeom>
          <a:noFill/>
        </p:spPr>
        <p:txBody>
          <a:bodyPr wrap="square" rtlCol="0">
            <a:spAutoFit/>
          </a:bodyPr>
          <a:lstStyle/>
          <a:p>
            <a:pPr algn="ctr" fontAlgn="base">
              <a:lnSpc>
                <a:spcPct val="90000"/>
              </a:lnSpc>
              <a:spcBef>
                <a:spcPct val="0"/>
              </a:spcBef>
              <a:spcAft>
                <a:spcPct val="0"/>
              </a:spcAft>
            </a:pPr>
            <a:r>
              <a:rPr lang="en-US" sz="917" b="1" dirty="0">
                <a:solidFill>
                  <a:prstClr val="black"/>
                </a:solidFill>
                <a:ea typeface="ヒラギノ角ゴ Pro W3" pitchFamily="120" charset="-128"/>
                <a:cs typeface="Arial"/>
              </a:rPr>
              <a:t>Data</a:t>
            </a:r>
            <a:br>
              <a:rPr lang="en-US" sz="917" b="1" dirty="0">
                <a:solidFill>
                  <a:prstClr val="black"/>
                </a:solidFill>
                <a:ea typeface="ヒラギノ角ゴ Pro W3" pitchFamily="120" charset="-128"/>
                <a:cs typeface="Arial"/>
              </a:rPr>
            </a:br>
            <a:r>
              <a:rPr lang="en-US" sz="917" b="1" dirty="0">
                <a:solidFill>
                  <a:prstClr val="black"/>
                </a:solidFill>
                <a:ea typeface="ヒラギノ角ゴ Pro W3" pitchFamily="120" charset="-128"/>
                <a:cs typeface="Arial"/>
              </a:rPr>
              <a:t>Partners</a:t>
            </a:r>
          </a:p>
        </p:txBody>
      </p:sp>
      <p:sp>
        <p:nvSpPr>
          <p:cNvPr id="48" name="TextBox 47"/>
          <p:cNvSpPr txBox="1"/>
          <p:nvPr/>
        </p:nvSpPr>
        <p:spPr>
          <a:xfrm>
            <a:off x="3683001" y="2217739"/>
            <a:ext cx="1359699" cy="369332"/>
          </a:xfrm>
          <a:prstGeom prst="rect">
            <a:avLst/>
          </a:prstGeom>
          <a:noFill/>
        </p:spPr>
        <p:txBody>
          <a:bodyPr wrap="square" rtlCol="0">
            <a:spAutoFit/>
          </a:bodyPr>
          <a:lstStyle/>
          <a:p>
            <a:pPr algn="ctr" fontAlgn="base">
              <a:lnSpc>
                <a:spcPct val="90000"/>
              </a:lnSpc>
              <a:spcBef>
                <a:spcPct val="0"/>
              </a:spcBef>
              <a:spcAft>
                <a:spcPct val="0"/>
              </a:spcAft>
            </a:pPr>
            <a:r>
              <a:rPr lang="en-US" sz="1000" b="1" dirty="0">
                <a:solidFill>
                  <a:prstClr val="black"/>
                </a:solidFill>
                <a:ea typeface="ヒラギノ角ゴ Pro W3" pitchFamily="120" charset="-128"/>
                <a:cs typeface="Arial"/>
              </a:rPr>
              <a:t>AlchemyData®</a:t>
            </a:r>
          </a:p>
          <a:p>
            <a:pPr algn="ctr" fontAlgn="base">
              <a:lnSpc>
                <a:spcPct val="90000"/>
              </a:lnSpc>
              <a:spcBef>
                <a:spcPct val="0"/>
              </a:spcBef>
              <a:spcAft>
                <a:spcPct val="0"/>
              </a:spcAft>
            </a:pPr>
            <a:r>
              <a:rPr lang="en-US" sz="1000" dirty="0">
                <a:solidFill>
                  <a:prstClr val="black"/>
                </a:solidFill>
                <a:ea typeface="ヒラギノ角ゴ Pro W3" pitchFamily="120" charset="-128"/>
                <a:cs typeface="Arial"/>
              </a:rPr>
              <a:t>Semantic Data Store</a:t>
            </a:r>
          </a:p>
        </p:txBody>
      </p:sp>
      <p:sp>
        <p:nvSpPr>
          <p:cNvPr id="49" name="TextBox 48"/>
          <p:cNvSpPr txBox="1"/>
          <p:nvPr/>
        </p:nvSpPr>
        <p:spPr>
          <a:xfrm>
            <a:off x="2921000" y="3873500"/>
            <a:ext cx="1400623" cy="646331"/>
          </a:xfrm>
          <a:prstGeom prst="rect">
            <a:avLst/>
          </a:prstGeom>
          <a:noFill/>
        </p:spPr>
        <p:txBody>
          <a:bodyPr wrap="square" rtlCol="0">
            <a:spAutoFit/>
          </a:bodyPr>
          <a:lstStyle/>
          <a:p>
            <a:pPr algn="ctr" fontAlgn="base">
              <a:lnSpc>
                <a:spcPct val="120000"/>
              </a:lnSpc>
              <a:spcBef>
                <a:spcPct val="0"/>
              </a:spcBef>
              <a:spcAft>
                <a:spcPct val="0"/>
              </a:spcAft>
            </a:pPr>
            <a:r>
              <a:rPr lang="en-US" sz="1000" b="1" dirty="0">
                <a:solidFill>
                  <a:prstClr val="white"/>
                </a:solidFill>
                <a:ea typeface="ヒラギノ角ゴ Pro W3" pitchFamily="120" charset="-128"/>
                <a:cs typeface="Arial"/>
              </a:rPr>
              <a:t>AlchemyLanguage®</a:t>
            </a:r>
            <a:br>
              <a:rPr lang="en-US" sz="1000" b="1" dirty="0">
                <a:solidFill>
                  <a:prstClr val="white"/>
                </a:solidFill>
                <a:ea typeface="ヒラギノ角ゴ Pro W3" pitchFamily="120" charset="-128"/>
                <a:cs typeface="Arial"/>
              </a:rPr>
            </a:br>
            <a:r>
              <a:rPr lang="en-US" sz="1000" b="1" dirty="0">
                <a:solidFill>
                  <a:prstClr val="white"/>
                </a:solidFill>
                <a:ea typeface="ヒラギノ角ゴ Pro W3" pitchFamily="120" charset="-128"/>
                <a:cs typeface="Arial"/>
              </a:rPr>
              <a:t>AlchemyVision®</a:t>
            </a:r>
          </a:p>
        </p:txBody>
      </p:sp>
      <p:cxnSp>
        <p:nvCxnSpPr>
          <p:cNvPr id="52" name="Straight Connector 51"/>
          <p:cNvCxnSpPr/>
          <p:nvPr/>
        </p:nvCxnSpPr>
        <p:spPr>
          <a:xfrm>
            <a:off x="4871385" y="3469110"/>
            <a:ext cx="337223" cy="10127"/>
          </a:xfrm>
          <a:prstGeom prst="line">
            <a:avLst/>
          </a:prstGeom>
          <a:ln>
            <a:solidFill>
              <a:schemeClr val="accent5"/>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6004050" y="3469110"/>
            <a:ext cx="686117" cy="10127"/>
          </a:xfrm>
          <a:prstGeom prst="line">
            <a:avLst/>
          </a:prstGeom>
          <a:ln>
            <a:solidFill>
              <a:schemeClr val="bg1">
                <a:lumMod val="5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69" name="Group 68"/>
          <p:cNvGrpSpPr/>
          <p:nvPr/>
        </p:nvGrpSpPr>
        <p:grpSpPr>
          <a:xfrm>
            <a:off x="1902800" y="2624763"/>
            <a:ext cx="343716" cy="1708948"/>
            <a:chOff x="1368959" y="3149715"/>
            <a:chExt cx="412459" cy="2050738"/>
          </a:xfrm>
        </p:grpSpPr>
        <p:cxnSp>
          <p:nvCxnSpPr>
            <p:cNvPr id="54" name="Straight Connector 53"/>
            <p:cNvCxnSpPr/>
            <p:nvPr/>
          </p:nvCxnSpPr>
          <p:spPr>
            <a:xfrm>
              <a:off x="1524000" y="4162932"/>
              <a:ext cx="257418" cy="0"/>
            </a:xfrm>
            <a:prstGeom prst="line">
              <a:avLst/>
            </a:prstGeom>
            <a:ln>
              <a:solidFill>
                <a:schemeClr val="bg1">
                  <a:lumMod val="5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45" idx="3"/>
            </p:cNvCxnSpPr>
            <p:nvPr/>
          </p:nvCxnSpPr>
          <p:spPr>
            <a:xfrm>
              <a:off x="1510063" y="3149715"/>
              <a:ext cx="1" cy="2050738"/>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368959" y="3156669"/>
              <a:ext cx="141105" cy="0"/>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1368959" y="5189027"/>
              <a:ext cx="141105" cy="0"/>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grpSp>
      <p:pic>
        <p:nvPicPr>
          <p:cNvPr id="66" name="Picture 65" descr="Alchemy gear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4056" y="3175631"/>
            <a:ext cx="873591" cy="492092"/>
          </a:xfrm>
          <a:prstGeom prst="rect">
            <a:avLst/>
          </a:prstGeom>
        </p:spPr>
      </p:pic>
      <p:pic>
        <p:nvPicPr>
          <p:cNvPr id="67" name="Picture 66" descr="Alchemy databas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1216" y="2955233"/>
            <a:ext cx="547902" cy="768193"/>
          </a:xfrm>
          <a:prstGeom prst="rect">
            <a:avLst/>
          </a:prstGeom>
        </p:spPr>
      </p:pic>
      <p:pic>
        <p:nvPicPr>
          <p:cNvPr id="68" name="Picture 67" descr="Alchemy ne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22108" y="3088436"/>
            <a:ext cx="610408" cy="679028"/>
          </a:xfrm>
          <a:prstGeom prst="rect">
            <a:avLst/>
          </a:prstGeom>
        </p:spPr>
      </p:pic>
      <p:pic>
        <p:nvPicPr>
          <p:cNvPr id="70" name="Picture 69" descr="Alchemy data.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5471" y="2240711"/>
            <a:ext cx="822817" cy="779693"/>
          </a:xfrm>
          <a:prstGeom prst="rect">
            <a:avLst/>
          </a:prstGeom>
        </p:spPr>
      </p:pic>
      <p:pic>
        <p:nvPicPr>
          <p:cNvPr id="71" name="Picture 70" descr="Alchemy data.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5471" y="3072757"/>
            <a:ext cx="822817" cy="779693"/>
          </a:xfrm>
          <a:prstGeom prst="rect">
            <a:avLst/>
          </a:prstGeom>
        </p:spPr>
      </p:pic>
      <p:pic>
        <p:nvPicPr>
          <p:cNvPr id="72" name="Picture 71" descr="Alchemy data.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5471" y="3937000"/>
            <a:ext cx="822817" cy="779693"/>
          </a:xfrm>
          <a:prstGeom prst="rect">
            <a:avLst/>
          </a:prstGeom>
        </p:spPr>
      </p:pic>
      <p:sp>
        <p:nvSpPr>
          <p:cNvPr id="73" name="Title 8"/>
          <p:cNvSpPr txBox="1">
            <a:spLocks/>
          </p:cNvSpPr>
          <p:nvPr/>
        </p:nvSpPr>
        <p:spPr>
          <a:xfrm>
            <a:off x="1587501" y="698501"/>
            <a:ext cx="6349999" cy="34274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fontAlgn="base">
              <a:spcBef>
                <a:spcPts val="0"/>
              </a:spcBef>
              <a:spcAft>
                <a:spcPct val="0"/>
              </a:spcAft>
              <a:buClr>
                <a:srgbClr val="595959"/>
              </a:buClr>
            </a:pPr>
            <a:r>
              <a:rPr lang="en-US" sz="2000" dirty="0">
                <a:solidFill>
                  <a:srgbClr val="595959"/>
                </a:solidFill>
                <a:ea typeface="Arial"/>
                <a:cs typeface="Arial"/>
                <a:sym typeface="Arial"/>
                <a:rtl val="0"/>
              </a:rPr>
              <a:t>Alchemy’s Platform: Transforming Data Into Value</a:t>
            </a:r>
          </a:p>
        </p:txBody>
      </p:sp>
      <p:sp>
        <p:nvSpPr>
          <p:cNvPr id="51" name="TextBox 50"/>
          <p:cNvSpPr txBox="1"/>
          <p:nvPr/>
        </p:nvSpPr>
        <p:spPr>
          <a:xfrm>
            <a:off x="1587500" y="5049391"/>
            <a:ext cx="5005488" cy="553998"/>
          </a:xfrm>
          <a:prstGeom prst="rect">
            <a:avLst/>
          </a:prstGeom>
          <a:noFill/>
        </p:spPr>
        <p:txBody>
          <a:bodyPr wrap="square" rtlCol="0">
            <a:spAutoFit/>
          </a:bodyPr>
          <a:lstStyle/>
          <a:p>
            <a:pPr defTabSz="761970" fontAlgn="base">
              <a:spcBef>
                <a:spcPct val="0"/>
              </a:spcBef>
              <a:spcAft>
                <a:spcPct val="0"/>
              </a:spcAft>
            </a:pPr>
            <a:r>
              <a:rPr lang="en-US" sz="1500" dirty="0">
                <a:solidFill>
                  <a:srgbClr val="004266"/>
                </a:solidFill>
                <a:ea typeface="ヒラギノ角ゴ Pro W3" pitchFamily="120" charset="-128"/>
              </a:rPr>
              <a:t>Alchemy’s platform eliminates </a:t>
            </a:r>
            <a:r>
              <a:rPr lang="en-US" sz="1500" b="1" i="1" dirty="0">
                <a:solidFill>
                  <a:srgbClr val="004266"/>
                </a:solidFill>
                <a:ea typeface="ヒラギノ角ゴ Pro W3" pitchFamily="120" charset="-128"/>
              </a:rPr>
              <a:t>friction</a:t>
            </a:r>
            <a:r>
              <a:rPr lang="en-US" sz="1500" dirty="0">
                <a:solidFill>
                  <a:srgbClr val="004266"/>
                </a:solidFill>
                <a:ea typeface="ヒラギノ角ゴ Pro W3" pitchFamily="120" charset="-128"/>
              </a:rPr>
              <a:t> when extracting business value from unstructured data</a:t>
            </a:r>
          </a:p>
        </p:txBody>
      </p:sp>
    </p:spTree>
    <p:extLst>
      <p:ext uri="{BB962C8B-B14F-4D97-AF65-F5344CB8AC3E}">
        <p14:creationId xmlns:p14="http://schemas.microsoft.com/office/powerpoint/2010/main" val="1190438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8"/>
          <p:cNvSpPr txBox="1">
            <a:spLocks/>
          </p:cNvSpPr>
          <p:nvPr/>
        </p:nvSpPr>
        <p:spPr>
          <a:xfrm>
            <a:off x="3238500" y="190501"/>
            <a:ext cx="3746500" cy="34274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fontAlgn="base">
              <a:spcBef>
                <a:spcPts val="0"/>
              </a:spcBef>
              <a:spcAft>
                <a:spcPct val="0"/>
              </a:spcAft>
              <a:buClr>
                <a:srgbClr val="595959"/>
              </a:buClr>
            </a:pPr>
            <a:r>
              <a:rPr lang="en-US" sz="1667" dirty="0">
                <a:solidFill>
                  <a:srgbClr val="595959"/>
                </a:solidFill>
                <a:ea typeface="Arial"/>
                <a:cs typeface="Arial"/>
                <a:sym typeface="Arial"/>
                <a:rtl val="0"/>
              </a:rPr>
              <a:t>Reducing Friction for Developers</a:t>
            </a:r>
          </a:p>
        </p:txBody>
      </p:sp>
      <p:sp>
        <p:nvSpPr>
          <p:cNvPr id="16" name="Shape 290"/>
          <p:cNvSpPr txBox="1"/>
          <p:nvPr/>
        </p:nvSpPr>
        <p:spPr>
          <a:xfrm>
            <a:off x="2540000" y="762001"/>
            <a:ext cx="6667500" cy="489999"/>
          </a:xfrm>
          <a:prstGeom prst="rect">
            <a:avLst/>
          </a:prstGeom>
          <a:noFill/>
          <a:ln>
            <a:noFill/>
          </a:ln>
        </p:spPr>
        <p:txBody>
          <a:bodyPr lIns="76188" tIns="76188" rIns="76188" bIns="76188" anchor="t" anchorCtr="0">
            <a:noAutofit/>
          </a:bodyPr>
          <a:lstStyle/>
          <a:p>
            <a:pPr defTabSz="761970" fontAlgn="base">
              <a:spcAft>
                <a:spcPct val="0"/>
              </a:spcAft>
            </a:pPr>
            <a:r>
              <a:rPr lang="en-US" sz="2000" dirty="0">
                <a:solidFill>
                  <a:srgbClr val="595959"/>
                </a:solidFill>
                <a:ea typeface="ヒラギノ角ゴ Pro W3" pitchFamily="120" charset="-128"/>
              </a:rPr>
              <a:t>Service Accessibility</a:t>
            </a:r>
            <a:endParaRPr lang="en" sz="2000" b="1" dirty="0">
              <a:solidFill>
                <a:srgbClr val="595959"/>
              </a:solidFill>
              <a:ea typeface="ヒラギノ角ゴ Pro W3" pitchFamily="120" charset="-128"/>
            </a:endParaRPr>
          </a:p>
        </p:txBody>
      </p:sp>
      <p:pic>
        <p:nvPicPr>
          <p:cNvPr id="4" name="Picture 3"/>
          <p:cNvPicPr>
            <a:picLocks noChangeAspect="1"/>
          </p:cNvPicPr>
          <p:nvPr/>
        </p:nvPicPr>
        <p:blipFill>
          <a:blip r:embed="rId3"/>
          <a:stretch>
            <a:fillRect/>
          </a:stretch>
        </p:blipFill>
        <p:spPr>
          <a:xfrm>
            <a:off x="5207000" y="889000"/>
            <a:ext cx="2910417" cy="1936750"/>
          </a:xfrm>
          <a:prstGeom prst="rect">
            <a:avLst/>
          </a:prstGeom>
        </p:spPr>
      </p:pic>
      <p:sp>
        <p:nvSpPr>
          <p:cNvPr id="5" name="TextBox 4"/>
          <p:cNvSpPr txBox="1"/>
          <p:nvPr/>
        </p:nvSpPr>
        <p:spPr>
          <a:xfrm>
            <a:off x="889000" y="1460501"/>
            <a:ext cx="4502130" cy="3093154"/>
          </a:xfrm>
          <a:prstGeom prst="rect">
            <a:avLst/>
          </a:prstGeom>
          <a:noFill/>
        </p:spPr>
        <p:txBody>
          <a:bodyPr wrap="none" rtlCol="0">
            <a:spAutoFit/>
          </a:bodyPr>
          <a:lstStyle/>
          <a:p>
            <a:pPr marL="238115" indent="-238115" defTabSz="761970" fontAlgn="base">
              <a:spcBef>
                <a:spcPct val="0"/>
              </a:spcBef>
              <a:spcAft>
                <a:spcPct val="0"/>
              </a:spcAft>
              <a:buFont typeface="Arial"/>
              <a:buChar char="•"/>
            </a:pPr>
            <a:r>
              <a:rPr lang="en-US" sz="1500" dirty="0" smtClean="0">
                <a:solidFill>
                  <a:srgbClr val="004266"/>
                </a:solidFill>
                <a:ea typeface="ヒラギノ角ゴ Pro W3" pitchFamily="120" charset="-128"/>
              </a:rPr>
              <a:t>Service </a:t>
            </a:r>
            <a:r>
              <a:rPr lang="en-US" sz="1500" dirty="0">
                <a:solidFill>
                  <a:srgbClr val="004266"/>
                </a:solidFill>
                <a:ea typeface="ヒラギノ角ゴ Pro W3" pitchFamily="120" charset="-128"/>
              </a:rPr>
              <a:t>is testable via Browser’s URL bar</a:t>
            </a:r>
          </a:p>
          <a:p>
            <a:pPr marL="238115" indent="-238115" defTabSz="761970" fontAlgn="base">
              <a:spcBef>
                <a:spcPct val="0"/>
              </a:spcBef>
              <a:spcAft>
                <a:spcPct val="0"/>
              </a:spcAft>
              <a:buFont typeface="Arial"/>
              <a:buChar char="•"/>
            </a:pPr>
            <a:endParaRPr lang="en-US" sz="1500"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Easy API keys, no complex authentication</a:t>
            </a:r>
          </a:p>
          <a:p>
            <a:pPr marL="238115" indent="-238115" defTabSz="761970" fontAlgn="base">
              <a:spcBef>
                <a:spcPct val="0"/>
              </a:spcBef>
              <a:spcAft>
                <a:spcPct val="0"/>
              </a:spcAft>
              <a:buFont typeface="Arial"/>
              <a:buChar char="•"/>
            </a:pPr>
            <a:endParaRPr lang="en-US" sz="1500"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One key works across all services</a:t>
            </a:r>
          </a:p>
          <a:p>
            <a:pPr marL="238115" indent="-238115" defTabSz="761970" fontAlgn="base">
              <a:spcBef>
                <a:spcPct val="0"/>
              </a:spcBef>
              <a:spcAft>
                <a:spcPct val="0"/>
              </a:spcAft>
              <a:buFont typeface="Arial"/>
              <a:buChar char="•"/>
            </a:pPr>
            <a:endParaRPr lang="en-US" sz="1500"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Common API parameters across all services</a:t>
            </a:r>
          </a:p>
          <a:p>
            <a:pPr marL="238115" indent="-238115" defTabSz="761970" fontAlgn="base">
              <a:spcBef>
                <a:spcPct val="0"/>
              </a:spcBef>
              <a:spcAft>
                <a:spcPct val="0"/>
              </a:spcAft>
              <a:buFont typeface="Arial"/>
              <a:buChar char="•"/>
            </a:pPr>
            <a:endParaRPr lang="en-US" sz="1500"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All services return consistent XML and JSON</a:t>
            </a:r>
          </a:p>
          <a:p>
            <a:pPr marL="238115" indent="-238115" defTabSz="761970" fontAlgn="base">
              <a:spcBef>
                <a:spcPct val="0"/>
              </a:spcBef>
              <a:spcAft>
                <a:spcPct val="0"/>
              </a:spcAft>
              <a:buFont typeface="Arial"/>
              <a:buChar char="•"/>
            </a:pPr>
            <a:endParaRPr lang="en-US" sz="1500"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Responses are easy to parse and understand</a:t>
            </a:r>
          </a:p>
          <a:p>
            <a:pPr marL="238115" indent="-238115" defTabSz="761970" fontAlgn="base">
              <a:spcBef>
                <a:spcPct val="0"/>
              </a:spcBef>
              <a:spcAft>
                <a:spcPct val="0"/>
              </a:spcAft>
              <a:buFont typeface="Arial"/>
              <a:buChar char="•"/>
            </a:pPr>
            <a:endParaRPr lang="en-US" sz="1500"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Real-time usage tracking / API limits adjustment</a:t>
            </a:r>
          </a:p>
        </p:txBody>
      </p:sp>
    </p:spTree>
    <p:extLst>
      <p:ext uri="{BB962C8B-B14F-4D97-AF65-F5344CB8AC3E}">
        <p14:creationId xmlns:p14="http://schemas.microsoft.com/office/powerpoint/2010/main" val="1636089899"/>
      </p:ext>
    </p:extLst>
  </p:cSld>
  <p:clrMapOvr>
    <a:masterClrMapping/>
  </p:clrMapOvr>
  <mc:AlternateContent xmlns:mc="http://schemas.openxmlformats.org/markup-compatibility/2006" xmlns:p14="http://schemas.microsoft.com/office/powerpoint/2010/main">
    <mc:Choice Requires="p14">
      <p:transition spd="slow" p14:dur="2000" advTm="8000"/>
    </mc:Choice>
    <mc:Fallback xmlns="">
      <p:transition spd="slow" advTm="8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lIns="0" tIns="0" rIns="0" bIns="0" anchor="ctr"/>
          <a:lstStyle/>
          <a:p>
            <a:pPr eaLnBrk="1">
              <a:defRPr/>
            </a:pPr>
            <a:r>
              <a:rPr lang="en-US" dirty="0" smtClean="0">
                <a:latin typeface="Helvetica Neue" charset="0"/>
                <a:cs typeface="Helvetica Neue" charset="0"/>
                <a:sym typeface="Helvetica Neue" charset="0"/>
              </a:rPr>
              <a:t>Who is </a:t>
            </a:r>
            <a:r>
              <a:rPr lang="en-US" b="1" dirty="0" err="1" smtClean="0">
                <a:solidFill>
                  <a:srgbClr val="1178B6"/>
                </a:solidFill>
                <a:latin typeface="Helvetica Neue" charset="0"/>
                <a:cs typeface="Helvetica Neue" charset="0"/>
                <a:sym typeface="Helvetica Neue" charset="0"/>
              </a:rPr>
              <a:t>AlchemyAPI</a:t>
            </a:r>
            <a:r>
              <a:rPr lang="en-US" dirty="0" smtClean="0">
                <a:latin typeface="Helvetica Neue" charset="0"/>
                <a:cs typeface="Helvetica Neue" charset="0"/>
                <a:sym typeface="Helvetica Neue" charset="0"/>
              </a:rPr>
              <a:t>?</a:t>
            </a:r>
            <a:endParaRPr lang="en-US" sz="1800" dirty="0" smtClean="0">
              <a:solidFill>
                <a:srgbClr val="000000"/>
              </a:solidFill>
              <a:latin typeface="Helvetica Neue" charset="0"/>
              <a:cs typeface="Helvetica Neue" charset="0"/>
              <a:sym typeface="Helvetica Neue" charset="0"/>
            </a:endParaRPr>
          </a:p>
        </p:txBody>
      </p:sp>
      <p:sp>
        <p:nvSpPr>
          <p:cNvPr id="11" name="Content Placeholder 1"/>
          <p:cNvSpPr>
            <a:spLocks noGrp="1"/>
          </p:cNvSpPr>
          <p:nvPr>
            <p:ph sz="quarter" idx="10"/>
          </p:nvPr>
        </p:nvSpPr>
        <p:spPr>
          <a:xfrm>
            <a:off x="457199" y="2091648"/>
            <a:ext cx="8229600" cy="3205719"/>
          </a:xfrm>
        </p:spPr>
        <p:txBody>
          <a:bodyPr>
            <a:normAutofit/>
          </a:bodyPr>
          <a:lstStyle/>
          <a:p>
            <a:pPr marL="914400" lvl="1" indent="-457200">
              <a:buFont typeface="Arial"/>
              <a:buChar char="•"/>
            </a:pPr>
            <a:r>
              <a:rPr lang="en-US" sz="2400" dirty="0" smtClean="0">
                <a:solidFill>
                  <a:srgbClr val="4D4E4E"/>
                </a:solidFill>
              </a:rPr>
              <a:t>Founded in 2005</a:t>
            </a:r>
            <a:endParaRPr lang="en-US" sz="2400" dirty="0">
              <a:solidFill>
                <a:srgbClr val="4D4E4E"/>
              </a:solidFill>
            </a:endParaRPr>
          </a:p>
          <a:p>
            <a:pPr marL="914400" lvl="1" indent="-457200">
              <a:buFont typeface="Arial"/>
              <a:buChar char="•"/>
            </a:pPr>
            <a:r>
              <a:rPr lang="en-US" sz="2400" dirty="0">
                <a:solidFill>
                  <a:srgbClr val="4D4E4E"/>
                </a:solidFill>
              </a:rPr>
              <a:t>6</a:t>
            </a:r>
            <a:r>
              <a:rPr lang="en-US" sz="2400" dirty="0" smtClean="0">
                <a:solidFill>
                  <a:srgbClr val="4D4E4E"/>
                </a:solidFill>
              </a:rPr>
              <a:t>0,000+ developers </a:t>
            </a:r>
            <a:endParaRPr lang="en-US" sz="2400" dirty="0">
              <a:solidFill>
                <a:srgbClr val="4D4E4E"/>
              </a:solidFill>
            </a:endParaRPr>
          </a:p>
          <a:p>
            <a:pPr marL="914400" lvl="1" indent="-457200">
              <a:buFont typeface="Arial"/>
              <a:buChar char="•"/>
            </a:pPr>
            <a:r>
              <a:rPr lang="en-US" sz="2400" dirty="0" smtClean="0">
                <a:solidFill>
                  <a:srgbClr val="4D4E4E"/>
                </a:solidFill>
              </a:rPr>
              <a:t>Used in 36+ countries</a:t>
            </a:r>
          </a:p>
          <a:p>
            <a:pPr marL="914400" lvl="1" indent="-457200">
              <a:buFont typeface="Arial"/>
              <a:buChar char="•"/>
            </a:pPr>
            <a:r>
              <a:rPr lang="en-US" sz="2400" dirty="0" smtClean="0">
                <a:solidFill>
                  <a:srgbClr val="4D4E4E"/>
                </a:solidFill>
              </a:rPr>
              <a:t>&gt; 1.5 Billion calls a month</a:t>
            </a:r>
          </a:p>
          <a:p>
            <a:pPr marL="914400" lvl="1" indent="-457200">
              <a:buFont typeface="Arial"/>
              <a:buChar char="•"/>
            </a:pPr>
            <a:r>
              <a:rPr lang="en-US" sz="2400" dirty="0" smtClean="0">
                <a:solidFill>
                  <a:srgbClr val="4D4E4E"/>
                </a:solidFill>
              </a:rPr>
              <a:t>Acquired by IBM Watson</a:t>
            </a:r>
            <a:endParaRPr lang="en-US" sz="2400" dirty="0">
              <a:solidFill>
                <a:srgbClr val="4D4E4E"/>
              </a:solidFill>
            </a:endParaRPr>
          </a:p>
          <a:p>
            <a:pPr marL="914400" lvl="1" indent="-457200">
              <a:buFont typeface="Arial"/>
              <a:buChar char="•"/>
            </a:pPr>
            <a:r>
              <a:rPr lang="en-US" sz="2400" dirty="0" smtClean="0">
                <a:solidFill>
                  <a:srgbClr val="4D4E4E"/>
                </a:solidFill>
              </a:rPr>
              <a:t>Democratizing artificial intelligence </a:t>
            </a:r>
            <a:endParaRPr lang="en-US" sz="2400" dirty="0">
              <a:solidFill>
                <a:srgbClr val="4D4E4E"/>
              </a:solidFill>
            </a:endParaRPr>
          </a:p>
        </p:txBody>
      </p:sp>
      <p:sp>
        <p:nvSpPr>
          <p:cNvPr id="8" name="Right Triangle 7"/>
          <p:cNvSpPr/>
          <p:nvPr/>
        </p:nvSpPr>
        <p:spPr>
          <a:xfrm rot="10800000">
            <a:off x="7855650" y="37998"/>
            <a:ext cx="1257300" cy="1078605"/>
          </a:xfrm>
          <a:prstGeom prst="rtTriangle">
            <a:avLst/>
          </a:prstGeom>
          <a:solidFill>
            <a:srgbClr val="1363A7"/>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2" name="Rectangle 1"/>
          <p:cNvSpPr/>
          <p:nvPr/>
        </p:nvSpPr>
        <p:spPr>
          <a:xfrm>
            <a:off x="444272" y="1467192"/>
            <a:ext cx="8434664" cy="461665"/>
          </a:xfrm>
          <a:prstGeom prst="rect">
            <a:avLst/>
          </a:prstGeom>
        </p:spPr>
        <p:txBody>
          <a:bodyPr wrap="square">
            <a:spAutoFit/>
          </a:bodyPr>
          <a:lstStyle/>
          <a:p>
            <a:r>
              <a:rPr lang="en-US" sz="2400" dirty="0" smtClean="0">
                <a:solidFill>
                  <a:srgbClr val="4D4E4E"/>
                </a:solidFill>
              </a:rPr>
              <a:t>Pioneer of web services for real-time text and image analysis </a:t>
            </a:r>
            <a:endParaRPr lang="en-US" sz="2400" dirty="0">
              <a:solidFill>
                <a:srgbClr val="4D4E4E"/>
              </a:solidFill>
            </a:endParaRPr>
          </a:p>
        </p:txBody>
      </p:sp>
    </p:spTree>
    <p:extLst>
      <p:ext uri="{BB962C8B-B14F-4D97-AF65-F5344CB8AC3E}">
        <p14:creationId xmlns:p14="http://schemas.microsoft.com/office/powerpoint/2010/main" val="3991565845"/>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8"/>
          <p:cNvSpPr txBox="1">
            <a:spLocks/>
          </p:cNvSpPr>
          <p:nvPr/>
        </p:nvSpPr>
        <p:spPr>
          <a:xfrm>
            <a:off x="3238500" y="190501"/>
            <a:ext cx="3746500" cy="34274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fontAlgn="base">
              <a:spcBef>
                <a:spcPts val="0"/>
              </a:spcBef>
              <a:spcAft>
                <a:spcPct val="0"/>
              </a:spcAft>
              <a:buClr>
                <a:srgbClr val="595959"/>
              </a:buClr>
            </a:pPr>
            <a:r>
              <a:rPr lang="en-US" sz="1667" dirty="0">
                <a:solidFill>
                  <a:srgbClr val="595959"/>
                </a:solidFill>
                <a:ea typeface="Arial"/>
                <a:cs typeface="Arial"/>
                <a:sym typeface="Arial"/>
                <a:rtl val="0"/>
              </a:rPr>
              <a:t>Reducing Friction for Developers</a:t>
            </a:r>
          </a:p>
        </p:txBody>
      </p:sp>
      <p:sp>
        <p:nvSpPr>
          <p:cNvPr id="16" name="Shape 290"/>
          <p:cNvSpPr txBox="1"/>
          <p:nvPr/>
        </p:nvSpPr>
        <p:spPr>
          <a:xfrm>
            <a:off x="2540000" y="762001"/>
            <a:ext cx="6667500" cy="489999"/>
          </a:xfrm>
          <a:prstGeom prst="rect">
            <a:avLst/>
          </a:prstGeom>
          <a:noFill/>
          <a:ln>
            <a:noFill/>
          </a:ln>
        </p:spPr>
        <p:txBody>
          <a:bodyPr lIns="76188" tIns="76188" rIns="76188" bIns="76188" anchor="t" anchorCtr="0">
            <a:noAutofit/>
          </a:bodyPr>
          <a:lstStyle/>
          <a:p>
            <a:pPr defTabSz="761970" fontAlgn="base">
              <a:spcAft>
                <a:spcPct val="0"/>
              </a:spcAft>
            </a:pPr>
            <a:r>
              <a:rPr lang="en-US" sz="2000" dirty="0">
                <a:solidFill>
                  <a:srgbClr val="595959"/>
                </a:solidFill>
                <a:ea typeface="ヒラギノ角ゴ Pro W3" pitchFamily="120" charset="-128"/>
              </a:rPr>
              <a:t>Making It Easy</a:t>
            </a:r>
            <a:endParaRPr lang="en" sz="2000" b="1" dirty="0">
              <a:solidFill>
                <a:srgbClr val="595959"/>
              </a:solidFill>
              <a:ea typeface="ヒラギノ角ゴ Pro W3" pitchFamily="120" charset="-128"/>
            </a:endParaRPr>
          </a:p>
        </p:txBody>
      </p:sp>
      <p:sp>
        <p:nvSpPr>
          <p:cNvPr id="5" name="TextBox 4"/>
          <p:cNvSpPr txBox="1"/>
          <p:nvPr/>
        </p:nvSpPr>
        <p:spPr>
          <a:xfrm>
            <a:off x="889000" y="1460501"/>
            <a:ext cx="4790992" cy="3554819"/>
          </a:xfrm>
          <a:prstGeom prst="rect">
            <a:avLst/>
          </a:prstGeom>
          <a:noFill/>
        </p:spPr>
        <p:txBody>
          <a:bodyPr wrap="none" rtlCol="0">
            <a:spAutoFit/>
          </a:bodyPr>
          <a:lstStyle/>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Only platform to integrate real-time crawling</a:t>
            </a:r>
          </a:p>
          <a:p>
            <a:pPr marL="238115" indent="-238115" defTabSz="761970" fontAlgn="base">
              <a:spcBef>
                <a:spcPct val="0"/>
              </a:spcBef>
              <a:spcAft>
                <a:spcPct val="0"/>
              </a:spcAft>
              <a:buFont typeface="Arial"/>
              <a:buChar char="•"/>
            </a:pPr>
            <a:endParaRPr lang="en-US" sz="1500"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Automatic content type detection</a:t>
            </a:r>
          </a:p>
          <a:p>
            <a:pPr marL="238115" indent="-238115" defTabSz="761970" fontAlgn="base">
              <a:spcBef>
                <a:spcPct val="0"/>
              </a:spcBef>
              <a:spcAft>
                <a:spcPct val="0"/>
              </a:spcAft>
              <a:buFont typeface="Arial"/>
              <a:buChar char="•"/>
            </a:pPr>
            <a:endParaRPr lang="en-US" sz="1500"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Automatic language detection</a:t>
            </a:r>
          </a:p>
          <a:p>
            <a:pPr marL="238115" indent="-238115" defTabSz="761970" fontAlgn="base">
              <a:spcBef>
                <a:spcPct val="0"/>
              </a:spcBef>
              <a:spcAft>
                <a:spcPct val="0"/>
              </a:spcAft>
              <a:buFont typeface="Arial"/>
              <a:buChar char="•"/>
            </a:pPr>
            <a:endParaRPr lang="en-US" sz="1500"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Automatic content cleaning</a:t>
            </a:r>
          </a:p>
          <a:p>
            <a:pPr marL="238115" indent="-238115" defTabSz="761970" fontAlgn="base">
              <a:spcBef>
                <a:spcPct val="0"/>
              </a:spcBef>
              <a:spcAft>
                <a:spcPct val="0"/>
              </a:spcAft>
              <a:buFont typeface="Arial"/>
              <a:buChar char="•"/>
            </a:pPr>
            <a:endParaRPr lang="en-US" sz="1500"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Steerable page content extraction</a:t>
            </a:r>
          </a:p>
          <a:p>
            <a:pPr marL="238115" indent="-238115" defTabSz="761970" fontAlgn="base">
              <a:spcBef>
                <a:spcPct val="0"/>
              </a:spcBef>
              <a:spcAft>
                <a:spcPct val="0"/>
              </a:spcAft>
              <a:buFont typeface="Arial"/>
              <a:buChar char="•"/>
            </a:pPr>
            <a:endParaRPr lang="en-US" sz="1500"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URL -&gt; Metadata – no training, models, or anything</a:t>
            </a:r>
          </a:p>
          <a:p>
            <a:pPr marL="238115" indent="-238115" defTabSz="761970" fontAlgn="base">
              <a:spcBef>
                <a:spcPct val="0"/>
              </a:spcBef>
              <a:spcAft>
                <a:spcPct val="0"/>
              </a:spcAft>
              <a:buFont typeface="Arial"/>
              <a:buChar char="•"/>
            </a:pPr>
            <a:endParaRPr lang="en-US" sz="1500"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Automatic entity linking + enrichment</a:t>
            </a:r>
          </a:p>
          <a:p>
            <a:pPr marL="238115" indent="-238115" defTabSz="761970" fontAlgn="base">
              <a:spcBef>
                <a:spcPct val="0"/>
              </a:spcBef>
              <a:spcAft>
                <a:spcPct val="0"/>
              </a:spcAft>
              <a:buFont typeface="Arial"/>
              <a:buChar char="•"/>
            </a:pPr>
            <a:endParaRPr lang="en-US" sz="1500"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Individual + “Combined” API calls</a:t>
            </a:r>
          </a:p>
        </p:txBody>
      </p:sp>
      <p:pic>
        <p:nvPicPr>
          <p:cNvPr id="3" name="Picture 2"/>
          <p:cNvPicPr>
            <a:picLocks noChangeAspect="1"/>
          </p:cNvPicPr>
          <p:nvPr/>
        </p:nvPicPr>
        <p:blipFill>
          <a:blip r:embed="rId3"/>
          <a:stretch>
            <a:fillRect/>
          </a:stretch>
        </p:blipFill>
        <p:spPr>
          <a:xfrm>
            <a:off x="5016500" y="825500"/>
            <a:ext cx="3185583" cy="1767417"/>
          </a:xfrm>
          <a:prstGeom prst="rect">
            <a:avLst/>
          </a:prstGeom>
        </p:spPr>
      </p:pic>
    </p:spTree>
    <p:extLst>
      <p:ext uri="{BB962C8B-B14F-4D97-AF65-F5344CB8AC3E}">
        <p14:creationId xmlns:p14="http://schemas.microsoft.com/office/powerpoint/2010/main" val="3445990796"/>
      </p:ext>
    </p:extLst>
  </p:cSld>
  <p:clrMapOvr>
    <a:masterClrMapping/>
  </p:clrMapOvr>
  <mc:AlternateContent xmlns:mc="http://schemas.openxmlformats.org/markup-compatibility/2006" xmlns:p14="http://schemas.microsoft.com/office/powerpoint/2010/main">
    <mc:Choice Requires="p14">
      <p:transition spd="slow" p14:dur="2000" advTm="8000"/>
    </mc:Choice>
    <mc:Fallback xmlns="">
      <p:transition spd="slow" advTm="8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8"/>
          <p:cNvSpPr txBox="1">
            <a:spLocks/>
          </p:cNvSpPr>
          <p:nvPr/>
        </p:nvSpPr>
        <p:spPr>
          <a:xfrm>
            <a:off x="3238500" y="190501"/>
            <a:ext cx="3746500" cy="34274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fontAlgn="base">
              <a:spcBef>
                <a:spcPts val="0"/>
              </a:spcBef>
              <a:spcAft>
                <a:spcPct val="0"/>
              </a:spcAft>
              <a:buClr>
                <a:srgbClr val="595959"/>
              </a:buClr>
            </a:pPr>
            <a:r>
              <a:rPr lang="en-US" sz="1667" dirty="0">
                <a:solidFill>
                  <a:srgbClr val="595959"/>
                </a:solidFill>
                <a:ea typeface="Arial"/>
                <a:cs typeface="Arial"/>
                <a:sym typeface="Arial"/>
                <a:rtl val="0"/>
              </a:rPr>
              <a:t>Reducing Friction for Developers</a:t>
            </a:r>
          </a:p>
        </p:txBody>
      </p:sp>
      <p:sp>
        <p:nvSpPr>
          <p:cNvPr id="16" name="Shape 290"/>
          <p:cNvSpPr txBox="1"/>
          <p:nvPr/>
        </p:nvSpPr>
        <p:spPr>
          <a:xfrm>
            <a:off x="2540000" y="762001"/>
            <a:ext cx="6667500" cy="489999"/>
          </a:xfrm>
          <a:prstGeom prst="rect">
            <a:avLst/>
          </a:prstGeom>
          <a:noFill/>
          <a:ln>
            <a:noFill/>
          </a:ln>
        </p:spPr>
        <p:txBody>
          <a:bodyPr lIns="76188" tIns="76188" rIns="76188" bIns="76188" anchor="t" anchorCtr="0">
            <a:noAutofit/>
          </a:bodyPr>
          <a:lstStyle/>
          <a:p>
            <a:pPr defTabSz="761970" fontAlgn="base">
              <a:spcAft>
                <a:spcPct val="0"/>
              </a:spcAft>
            </a:pPr>
            <a:r>
              <a:rPr lang="en-US" sz="2000" dirty="0">
                <a:solidFill>
                  <a:srgbClr val="595959"/>
                </a:solidFill>
                <a:ea typeface="ヒラギノ角ゴ Pro W3" pitchFamily="120" charset="-128"/>
              </a:rPr>
              <a:t>Combinatorial Effect</a:t>
            </a:r>
            <a:endParaRPr lang="en" sz="2000" b="1" dirty="0">
              <a:solidFill>
                <a:srgbClr val="595959"/>
              </a:solidFill>
              <a:ea typeface="ヒラギノ角ゴ Pro W3" pitchFamily="120" charset="-128"/>
            </a:endParaRPr>
          </a:p>
        </p:txBody>
      </p:sp>
      <p:sp>
        <p:nvSpPr>
          <p:cNvPr id="5" name="TextBox 4"/>
          <p:cNvSpPr txBox="1"/>
          <p:nvPr/>
        </p:nvSpPr>
        <p:spPr>
          <a:xfrm>
            <a:off x="889001" y="1460500"/>
            <a:ext cx="4281941" cy="3375796"/>
          </a:xfrm>
          <a:prstGeom prst="rect">
            <a:avLst/>
          </a:prstGeom>
          <a:noFill/>
        </p:spPr>
        <p:txBody>
          <a:bodyPr wrap="none" rtlCol="0">
            <a:spAutoFit/>
          </a:bodyPr>
          <a:lstStyle/>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Dozens of enrichment functions</a:t>
            </a:r>
          </a:p>
          <a:p>
            <a:pPr marL="238115" indent="-238115" defTabSz="761970" fontAlgn="base">
              <a:spcBef>
                <a:spcPct val="0"/>
              </a:spcBef>
              <a:spcAft>
                <a:spcPct val="0"/>
              </a:spcAft>
              <a:buFont typeface="Arial"/>
              <a:buChar char="•"/>
            </a:pPr>
            <a:endParaRPr lang="en-US" sz="1500"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Combining functions enables new use cases:</a:t>
            </a:r>
          </a:p>
          <a:p>
            <a:pPr marL="619100" lvl="1" indent="-238115" defTabSz="761970" fontAlgn="base">
              <a:spcBef>
                <a:spcPct val="0"/>
              </a:spcBef>
              <a:spcAft>
                <a:spcPct val="0"/>
              </a:spcAft>
              <a:buFont typeface="Arial"/>
              <a:buChar char="•"/>
            </a:pPr>
            <a:r>
              <a:rPr lang="en-US" sz="1167" i="1" dirty="0">
                <a:solidFill>
                  <a:srgbClr val="004266"/>
                </a:solidFill>
                <a:ea typeface="ヒラギノ角ゴ Pro W3" pitchFamily="120" charset="-128"/>
              </a:rPr>
              <a:t>Authorship + Entity + Sentiment = PR Targeting</a:t>
            </a:r>
          </a:p>
          <a:p>
            <a:pPr marL="619100" lvl="1" indent="-238115" defTabSz="761970" fontAlgn="base">
              <a:spcBef>
                <a:spcPct val="0"/>
              </a:spcBef>
              <a:spcAft>
                <a:spcPct val="0"/>
              </a:spcAft>
              <a:buFont typeface="Arial"/>
              <a:buChar char="•"/>
            </a:pPr>
            <a:endParaRPr lang="en-US" sz="1167" i="1"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More than any single algorithm</a:t>
            </a:r>
          </a:p>
          <a:p>
            <a:pPr marL="619100" lvl="1" indent="-238115" defTabSz="761970" fontAlgn="base">
              <a:spcBef>
                <a:spcPct val="0"/>
              </a:spcBef>
              <a:spcAft>
                <a:spcPct val="0"/>
              </a:spcAft>
              <a:buFont typeface="Arial"/>
              <a:buChar char="•"/>
            </a:pPr>
            <a:r>
              <a:rPr lang="en-US" sz="1167" i="1" dirty="0">
                <a:solidFill>
                  <a:srgbClr val="004266"/>
                </a:solidFill>
                <a:ea typeface="ヒラギノ角ゴ Pro W3" pitchFamily="120" charset="-128"/>
              </a:rPr>
              <a:t>Drives customer retention</a:t>
            </a:r>
          </a:p>
          <a:p>
            <a:pPr marL="238115" indent="-238115" defTabSz="761970" fontAlgn="base">
              <a:spcBef>
                <a:spcPct val="0"/>
              </a:spcBef>
              <a:spcAft>
                <a:spcPct val="0"/>
              </a:spcAft>
              <a:buFont typeface="Arial"/>
              <a:buChar char="•"/>
            </a:pPr>
            <a:endParaRPr lang="en-US" sz="1500"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Integrated data storage + analytics</a:t>
            </a:r>
          </a:p>
          <a:p>
            <a:pPr marL="619100" lvl="1" indent="-238115" defTabSz="761970" fontAlgn="base">
              <a:spcBef>
                <a:spcPct val="0"/>
              </a:spcBef>
              <a:spcAft>
                <a:spcPct val="0"/>
              </a:spcAft>
              <a:buFont typeface="Arial"/>
              <a:buChar char="•"/>
            </a:pPr>
            <a:r>
              <a:rPr lang="en-US" sz="1167" i="1" dirty="0" err="1">
                <a:solidFill>
                  <a:srgbClr val="004266"/>
                </a:solidFill>
                <a:ea typeface="ヒラギノ角ゴ Pro W3" pitchFamily="120" charset="-128"/>
              </a:rPr>
              <a:t>AlchemyData</a:t>
            </a:r>
            <a:r>
              <a:rPr lang="en-US" sz="1167" i="1" dirty="0">
                <a:solidFill>
                  <a:srgbClr val="004266"/>
                </a:solidFill>
                <a:ea typeface="ヒラギノ角ゴ Pro W3" pitchFamily="120" charset="-128"/>
              </a:rPr>
              <a:t> Buckets</a:t>
            </a:r>
          </a:p>
          <a:p>
            <a:pPr marL="619100" lvl="1" indent="-238115" defTabSz="761970" fontAlgn="base">
              <a:spcBef>
                <a:spcPct val="0"/>
              </a:spcBef>
              <a:spcAft>
                <a:spcPct val="0"/>
              </a:spcAft>
              <a:buFont typeface="Arial"/>
              <a:buChar char="•"/>
            </a:pPr>
            <a:endParaRPr lang="en-US" sz="1167" i="1"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Only full-stack solution</a:t>
            </a:r>
          </a:p>
          <a:p>
            <a:pPr marL="619100" lvl="1" indent="-238115" defTabSz="761970" fontAlgn="base">
              <a:spcBef>
                <a:spcPct val="0"/>
              </a:spcBef>
              <a:spcAft>
                <a:spcPct val="0"/>
              </a:spcAft>
              <a:buFont typeface="Arial"/>
              <a:buChar char="•"/>
            </a:pPr>
            <a:r>
              <a:rPr lang="en-US" sz="1167" i="1" dirty="0" err="1">
                <a:solidFill>
                  <a:srgbClr val="004266"/>
                </a:solidFill>
                <a:ea typeface="ヒラギノ角ゴ Pro W3" pitchFamily="120" charset="-128"/>
              </a:rPr>
              <a:t>NLP+Vision+Analytics</a:t>
            </a:r>
            <a:endParaRPr lang="en-US" sz="1167" i="1" dirty="0">
              <a:solidFill>
                <a:srgbClr val="004266"/>
              </a:solidFill>
              <a:ea typeface="ヒラギノ角ゴ Pro W3" pitchFamily="120" charset="-128"/>
            </a:endParaRPr>
          </a:p>
          <a:p>
            <a:pPr lvl="1" defTabSz="761970" fontAlgn="base">
              <a:spcBef>
                <a:spcPct val="0"/>
              </a:spcBef>
              <a:spcAft>
                <a:spcPct val="0"/>
              </a:spcAft>
            </a:pPr>
            <a:endParaRPr lang="en-US" sz="1167" i="1" dirty="0">
              <a:solidFill>
                <a:srgbClr val="004266"/>
              </a:solidFill>
              <a:ea typeface="ヒラギノ角ゴ Pro W3" pitchFamily="120" charset="-128"/>
            </a:endParaRPr>
          </a:p>
          <a:p>
            <a:pPr marL="238115" indent="-238115" defTabSz="761970" fontAlgn="base">
              <a:spcBef>
                <a:spcPct val="0"/>
              </a:spcBef>
              <a:spcAft>
                <a:spcPct val="0"/>
              </a:spcAft>
              <a:buFont typeface="Arial"/>
              <a:buChar char="•"/>
            </a:pPr>
            <a:r>
              <a:rPr lang="en-US" sz="1500" dirty="0">
                <a:solidFill>
                  <a:srgbClr val="004266"/>
                </a:solidFill>
                <a:ea typeface="ヒラギノ角ゴ Pro W3" pitchFamily="120" charset="-128"/>
              </a:rPr>
              <a:t>Only real-time solution</a:t>
            </a:r>
          </a:p>
          <a:p>
            <a:pPr marL="619100" lvl="1" indent="-238115" defTabSz="761970" fontAlgn="base">
              <a:spcBef>
                <a:spcPct val="0"/>
              </a:spcBef>
              <a:spcAft>
                <a:spcPct val="0"/>
              </a:spcAft>
              <a:buFont typeface="Arial"/>
              <a:buChar char="•"/>
            </a:pPr>
            <a:r>
              <a:rPr lang="en-US" sz="1167" i="1" dirty="0" err="1">
                <a:solidFill>
                  <a:srgbClr val="004266"/>
                </a:solidFill>
                <a:ea typeface="ヒラギノ角ゴ Pro W3" pitchFamily="120" charset="-128"/>
              </a:rPr>
              <a:t>Crawling+Cleaning+Enrichment</a:t>
            </a:r>
            <a:endParaRPr lang="en-US" sz="1167" i="1" dirty="0">
              <a:solidFill>
                <a:srgbClr val="004266"/>
              </a:solidFill>
              <a:ea typeface="ヒラギノ角ゴ Pro W3" pitchFamily="120" charset="-128"/>
            </a:endParaRPr>
          </a:p>
        </p:txBody>
      </p:sp>
      <p:pic>
        <p:nvPicPr>
          <p:cNvPr id="2" name="Picture 1"/>
          <p:cNvPicPr>
            <a:picLocks noChangeAspect="1"/>
          </p:cNvPicPr>
          <p:nvPr/>
        </p:nvPicPr>
        <p:blipFill>
          <a:blip r:embed="rId3"/>
          <a:stretch>
            <a:fillRect/>
          </a:stretch>
        </p:blipFill>
        <p:spPr>
          <a:xfrm>
            <a:off x="5228167" y="889000"/>
            <a:ext cx="2963333" cy="1905000"/>
          </a:xfrm>
          <a:prstGeom prst="rect">
            <a:avLst/>
          </a:prstGeom>
        </p:spPr>
      </p:pic>
    </p:spTree>
    <p:extLst>
      <p:ext uri="{BB962C8B-B14F-4D97-AF65-F5344CB8AC3E}">
        <p14:creationId xmlns:p14="http://schemas.microsoft.com/office/powerpoint/2010/main" val="4046023956"/>
      </p:ext>
    </p:extLst>
  </p:cSld>
  <p:clrMapOvr>
    <a:masterClrMapping/>
  </p:clrMapOvr>
  <mc:AlternateContent xmlns:mc="http://schemas.openxmlformats.org/markup-compatibility/2006" xmlns:p14="http://schemas.microsoft.com/office/powerpoint/2010/main">
    <mc:Choice Requires="p14">
      <p:transition spd="slow" p14:dur="2000" advTm="8000"/>
    </mc:Choice>
    <mc:Fallback xmlns="">
      <p:transition spd="slow" advTm="8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1828800" y="318300"/>
            <a:ext cx="5029200" cy="419100"/>
          </a:xfrm>
        </p:spPr>
        <p:txBody>
          <a:bodyPr/>
          <a:lstStyle/>
          <a:p>
            <a:r>
              <a:rPr lang="en-US" dirty="0">
                <a:solidFill>
                  <a:schemeClr val="tx1"/>
                </a:solidFill>
                <a:latin typeface="Arial" charset="0"/>
                <a:cs typeface="Arial" charset="0"/>
              </a:rPr>
              <a:t>Entity Extraction</a:t>
            </a:r>
            <a:endParaRPr lang="en-US" dirty="0">
              <a:latin typeface="Arial" charset="0"/>
              <a:cs typeface="Arial" charset="0"/>
            </a:endParaRPr>
          </a:p>
        </p:txBody>
      </p:sp>
      <p:sp>
        <p:nvSpPr>
          <p:cNvPr id="23555" name="Text Placeholder 2"/>
          <p:cNvSpPr>
            <a:spLocks noGrp="1"/>
          </p:cNvSpPr>
          <p:nvPr>
            <p:ph type="body" sz="quarter" idx="12"/>
          </p:nvPr>
        </p:nvSpPr>
        <p:spPr/>
        <p:txBody>
          <a:bodyPr/>
          <a:lstStyle/>
          <a:p>
            <a:r>
              <a:rPr lang="en-US">
                <a:solidFill>
                  <a:schemeClr val="tx1"/>
                </a:solidFill>
                <a:latin typeface="Arial" charset="0"/>
                <a:cs typeface="Arial" charset="0"/>
              </a:rPr>
              <a:t>Adds a wealth of semantic knowledge to your content to help you quickly understand the subject of the text.</a:t>
            </a:r>
          </a:p>
          <a:p>
            <a:r>
              <a:rPr lang="en-US">
                <a:solidFill>
                  <a:schemeClr val="tx1"/>
                </a:solidFill>
                <a:latin typeface="Arial" charset="0"/>
                <a:cs typeface="Arial" charset="0"/>
              </a:rPr>
              <a:t>One of the most common starting points for using natural language processing techniques to enrich your content</a:t>
            </a:r>
            <a:endParaRPr lang="en-US">
              <a:latin typeface="Arial" charset="0"/>
              <a:cs typeface="Arial" charset="0"/>
            </a:endParaRPr>
          </a:p>
          <a:p>
            <a:r>
              <a:rPr lang="en-US">
                <a:latin typeface="Arial" charset="0"/>
                <a:cs typeface="Arial" charset="0"/>
              </a:rPr>
              <a:t>Retrieves a grouped, relevancy-ranked list of all named entities occurring within an HTML or text document</a:t>
            </a:r>
          </a:p>
          <a:p>
            <a:r>
              <a:rPr lang="en-US">
                <a:latin typeface="Arial" charset="0"/>
                <a:cs typeface="Arial" charset="0"/>
              </a:rPr>
              <a:t>* Linked Support Data</a:t>
            </a:r>
          </a:p>
        </p:txBody>
      </p:sp>
      <p:sp>
        <p:nvSpPr>
          <p:cNvPr id="23556" name="Text Placeholder 3"/>
          <p:cNvSpPr>
            <a:spLocks noGrp="1"/>
          </p:cNvSpPr>
          <p:nvPr>
            <p:ph type="body" sz="quarter" idx="13"/>
          </p:nvPr>
        </p:nvSpPr>
        <p:spPr/>
        <p:txBody>
          <a:bodyPr/>
          <a:lstStyle/>
          <a:p>
            <a:pPr>
              <a:buFont typeface="Wingdings" charset="0"/>
              <a:buChar char="ü"/>
            </a:pPr>
            <a:r>
              <a:rPr lang="en-US">
                <a:latin typeface="Arial" charset="0"/>
                <a:cs typeface="Arial" charset="0"/>
              </a:rPr>
              <a:t>Add a wealth of semantic knowledge to your content</a:t>
            </a:r>
          </a:p>
          <a:p>
            <a:pPr>
              <a:buFont typeface="Wingdings" charset="0"/>
              <a:buChar char="ü"/>
            </a:pPr>
            <a:r>
              <a:rPr lang="en-US">
                <a:latin typeface="Arial" charset="0"/>
                <a:cs typeface="Arial" charset="0"/>
              </a:rPr>
              <a:t>Quickly understand the subject of the text</a:t>
            </a:r>
          </a:p>
          <a:p>
            <a:pPr>
              <a:buFont typeface="Wingdings" charset="0"/>
              <a:buChar char="ü"/>
            </a:pPr>
            <a:r>
              <a:rPr lang="en-US">
                <a:latin typeface="Arial" charset="0"/>
                <a:cs typeface="Arial" charset="0"/>
              </a:rPr>
              <a:t>One of the most common starting points for NLP</a:t>
            </a:r>
          </a:p>
          <a:p>
            <a:pPr>
              <a:buFontTx/>
              <a:buNone/>
            </a:pPr>
            <a:endParaRPr lang="en-US">
              <a:latin typeface="Arial" charset="0"/>
              <a:cs typeface="Arial" charset="0"/>
            </a:endParaRPr>
          </a:p>
        </p:txBody>
      </p:sp>
      <p:sp>
        <p:nvSpPr>
          <p:cNvPr id="23557" name="Text Placeholder 4"/>
          <p:cNvSpPr>
            <a:spLocks noGrp="1"/>
          </p:cNvSpPr>
          <p:nvPr>
            <p:ph type="body" sz="quarter" idx="14"/>
          </p:nvPr>
        </p:nvSpPr>
        <p:spPr>
          <a:xfrm>
            <a:off x="4648200" y="3086101"/>
            <a:ext cx="4114800" cy="960835"/>
          </a:xfrm>
        </p:spPr>
        <p:txBody>
          <a:bodyPr/>
          <a:lstStyle/>
          <a:p>
            <a:r>
              <a:rPr lang="en-US">
                <a:latin typeface="Arial" charset="0"/>
                <a:cs typeface="Arial" charset="0"/>
                <a:hlinkClick r:id="rId2"/>
              </a:rPr>
              <a:t>Spiderbook</a:t>
            </a:r>
            <a:r>
              <a:rPr lang="en-US">
                <a:latin typeface="Arial" charset="0"/>
                <a:cs typeface="Arial" charset="0"/>
              </a:rPr>
              <a:t> – CRM </a:t>
            </a:r>
          </a:p>
          <a:p>
            <a:r>
              <a:rPr lang="en-US">
                <a:latin typeface="Arial" charset="0"/>
                <a:cs typeface="Arial" charset="0"/>
                <a:hlinkClick r:id="rId3"/>
              </a:rPr>
              <a:t>Waggener Edstrom</a:t>
            </a:r>
            <a:r>
              <a:rPr lang="en-US">
                <a:latin typeface="Arial" charset="0"/>
                <a:cs typeface="Arial" charset="0"/>
              </a:rPr>
              <a:t> – Public Relations</a:t>
            </a:r>
          </a:p>
          <a:p>
            <a:r>
              <a:rPr lang="en-US">
                <a:latin typeface="Arial" charset="0"/>
                <a:cs typeface="Arial" charset="0"/>
                <a:hlinkClick r:id="rId4"/>
              </a:rPr>
              <a:t>Pocket</a:t>
            </a:r>
            <a:r>
              <a:rPr lang="en-US">
                <a:latin typeface="Arial" charset="0"/>
                <a:cs typeface="Arial" charset="0"/>
              </a:rPr>
              <a:t> – Content Discovery</a:t>
            </a:r>
          </a:p>
          <a:p>
            <a:r>
              <a:rPr lang="en-US">
                <a:latin typeface="Arial" charset="0"/>
                <a:cs typeface="Arial" charset="0"/>
                <a:hlinkClick r:id="rId5"/>
              </a:rPr>
              <a:t>CEBRA</a:t>
            </a:r>
            <a:r>
              <a:rPr lang="en-US">
                <a:latin typeface="Arial" charset="0"/>
                <a:cs typeface="Arial" charset="0"/>
              </a:rPr>
              <a:t> – Public Health and Safety</a:t>
            </a:r>
          </a:p>
          <a:p>
            <a:endParaRPr lang="en-US">
              <a:latin typeface="Arial" charset="0"/>
              <a:cs typeface="Arial" charset="0"/>
            </a:endParaRPr>
          </a:p>
        </p:txBody>
      </p:sp>
      <p:sp>
        <p:nvSpPr>
          <p:cNvPr id="23558" name="Text Placeholder 5"/>
          <p:cNvSpPr>
            <a:spLocks noGrp="1"/>
          </p:cNvSpPr>
          <p:nvPr>
            <p:ph type="body" sz="quarter" idx="15"/>
          </p:nvPr>
        </p:nvSpPr>
        <p:spPr/>
        <p:txBody>
          <a:bodyPr/>
          <a:lstStyle/>
          <a:p>
            <a:r>
              <a:rPr lang="en-US" b="1">
                <a:latin typeface="Arial" charset="0"/>
                <a:cs typeface="Arial" charset="0"/>
              </a:rPr>
              <a:t>Contextual Advertising - </a:t>
            </a:r>
            <a:r>
              <a:rPr lang="en-US">
                <a:latin typeface="Arial" charset="0"/>
                <a:cs typeface="Arial" charset="0"/>
              </a:rPr>
              <a:t>Taboola uses our Entity Extraction and Concept Extraction APIs to have a contextual understanding of a URL. Based on that contextual understanding of the page this information is fed into the Taboola recommendation engine to place the most relevant piece of native advertising for the user.</a:t>
            </a:r>
          </a:p>
        </p:txBody>
      </p:sp>
      <p:sp>
        <p:nvSpPr>
          <p:cNvPr id="23559" name="Text Placeholder 6"/>
          <p:cNvSpPr>
            <a:spLocks noGrp="1"/>
          </p:cNvSpPr>
          <p:nvPr>
            <p:ph type="body" sz="quarter" idx="18"/>
          </p:nvPr>
        </p:nvSpPr>
        <p:spPr/>
        <p:txBody>
          <a:bodyPr/>
          <a:lstStyle/>
          <a:p>
            <a:r>
              <a:rPr lang="en-US">
                <a:latin typeface="Arial" charset="0"/>
                <a:cs typeface="Arial" charset="0"/>
              </a:rPr>
              <a:t>Identifying persons, companies, places and things in text is important</a:t>
            </a:r>
          </a:p>
          <a:p>
            <a:r>
              <a:rPr lang="en-US">
                <a:latin typeface="Arial" charset="0"/>
                <a:cs typeface="Arial" charset="0"/>
              </a:rPr>
              <a:t>To understanding the context of a piece of text whether it</a:t>
            </a:r>
            <a:r>
              <a:rPr lang="ja-JP" altLang="en-US">
                <a:latin typeface="Arial" charset="0"/>
                <a:cs typeface="Arial" charset="0"/>
              </a:rPr>
              <a:t>’</a:t>
            </a:r>
            <a:r>
              <a:rPr lang="en-US">
                <a:latin typeface="Arial" charset="0"/>
                <a:cs typeface="Arial" charset="0"/>
              </a:rPr>
              <a:t>s a customer service email an internal document or an article on the web talking about your competition.</a:t>
            </a:r>
          </a:p>
          <a:p>
            <a:endParaRPr lang="en-US">
              <a:latin typeface="Arial" charset="0"/>
              <a:cs typeface="Arial" charset="0"/>
            </a:endParaRPr>
          </a:p>
        </p:txBody>
      </p:sp>
      <p:sp>
        <p:nvSpPr>
          <p:cNvPr id="23560" name="Text Placeholder 7"/>
          <p:cNvSpPr>
            <a:spLocks noGrp="1"/>
          </p:cNvSpPr>
          <p:nvPr>
            <p:ph type="body" sz="quarter" idx="20"/>
          </p:nvPr>
        </p:nvSpPr>
        <p:spPr/>
        <p:txBody>
          <a:bodyPr/>
          <a:lstStyle/>
          <a:p>
            <a:r>
              <a:rPr lang="en-US">
                <a:solidFill>
                  <a:schemeClr val="tx1"/>
                </a:solidFill>
                <a:latin typeface="Arial" charset="0"/>
                <a:cs typeface="Arial" charset="0"/>
              </a:rPr>
              <a:t>Named entities specify things such as persons, places and organizations. AlchemyAPI's named entity extraction is capable of identifying people, companies, organizations, cities, geographic features and other typed entities from your HTML, text or web-based content.</a:t>
            </a:r>
          </a:p>
          <a:p>
            <a:r>
              <a:rPr lang="en-US">
                <a:solidFill>
                  <a:schemeClr val="tx1"/>
                </a:solidFill>
                <a:latin typeface="Arial" charset="0"/>
                <a:cs typeface="Arial" charset="0"/>
              </a:rPr>
              <a:t>Identifies named entities within subjects and objects of identified Subject-Action-Object relations, supporting advanced entity recognition capabilities including disambiguation, core-reference resolution and linked data output. </a:t>
            </a:r>
          </a:p>
        </p:txBody>
      </p:sp>
      <p:sp>
        <p:nvSpPr>
          <p:cNvPr id="10" name="Slide Number Placeholder 9"/>
          <p:cNvSpPr>
            <a:spLocks noGrp="1"/>
          </p:cNvSpPr>
          <p:nvPr>
            <p:ph type="sldNum" sz="quarter" idx="21"/>
          </p:nvPr>
        </p:nvSpPr>
        <p:spPr/>
        <p:txBody>
          <a:bodyPr/>
          <a:lstStyle/>
          <a:p>
            <a:fld id="{F6ED670B-A527-40EA-8426-B1FFB68C39F1}" type="slidenum">
              <a:rPr lang="en-US" smtClean="0">
                <a:solidFill>
                  <a:srgbClr val="003756"/>
                </a:solidFill>
              </a:rPr>
              <a:pPr/>
              <a:t>22</a:t>
            </a:fld>
            <a:endParaRPr lang="en-US">
              <a:solidFill>
                <a:srgbClr val="003756"/>
              </a:solidFill>
            </a:endParaRPr>
          </a:p>
        </p:txBody>
      </p:sp>
      <p:sp>
        <p:nvSpPr>
          <p:cNvPr id="11" name="Footer Placeholder 10"/>
          <p:cNvSpPr>
            <a:spLocks noGrp="1"/>
          </p:cNvSpPr>
          <p:nvPr>
            <p:ph type="ftr" sz="quarter" idx="22"/>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9" name="Rectangle 8"/>
          <p:cNvSpPr/>
          <p:nvPr/>
        </p:nvSpPr>
        <p:spPr>
          <a:xfrm>
            <a:off x="0" y="285750"/>
            <a:ext cx="274320" cy="5143500"/>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vert="vert270" anchor="ctr"/>
          <a:lstStyle/>
          <a:p>
            <a:pPr algn="ctr" defTabSz="685800">
              <a:defRPr/>
            </a:pPr>
            <a:r>
              <a:rPr lang="en-US" sz="1050" b="1" dirty="0" err="1">
                <a:solidFill>
                  <a:srgbClr val="FFFFFF"/>
                </a:solidFill>
              </a:rPr>
              <a:t>AlchemyAPI</a:t>
            </a:r>
            <a:r>
              <a:rPr lang="en-US" sz="1050" b="1" dirty="0">
                <a:solidFill>
                  <a:srgbClr val="FFFFFF"/>
                </a:solidFill>
              </a:rPr>
              <a:t> Language</a:t>
            </a:r>
          </a:p>
        </p:txBody>
      </p:sp>
    </p:spTree>
    <p:extLst>
      <p:ext uri="{BB962C8B-B14F-4D97-AF65-F5344CB8AC3E}">
        <p14:creationId xmlns:p14="http://schemas.microsoft.com/office/powerpoint/2010/main" val="1745343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828800" y="214131"/>
            <a:ext cx="5029200" cy="419100"/>
          </a:xfrm>
        </p:spPr>
        <p:txBody>
          <a:bodyPr/>
          <a:lstStyle/>
          <a:p>
            <a:r>
              <a:rPr lang="en-US" dirty="0">
                <a:solidFill>
                  <a:schemeClr val="tx1"/>
                </a:solidFill>
                <a:latin typeface="Arial" charset="0"/>
                <a:cs typeface="Arial" charset="0"/>
              </a:rPr>
              <a:t>Sentiment Analysis</a:t>
            </a:r>
            <a:br>
              <a:rPr lang="en-US" dirty="0">
                <a:solidFill>
                  <a:schemeClr val="tx1"/>
                </a:solidFill>
                <a:latin typeface="Arial" charset="0"/>
                <a:cs typeface="Arial" charset="0"/>
              </a:rPr>
            </a:br>
            <a:r>
              <a:rPr lang="ja-JP" altLang="en-US" dirty="0">
                <a:solidFill>
                  <a:schemeClr val="tx1"/>
                </a:solidFill>
                <a:latin typeface="Arial" charset="0"/>
                <a:cs typeface="Arial" charset="0"/>
              </a:rPr>
              <a:t>“</a:t>
            </a:r>
            <a:r>
              <a:rPr lang="en-US" dirty="0">
                <a:solidFill>
                  <a:schemeClr val="tx1"/>
                </a:solidFill>
                <a:latin typeface="Arial" charset="0"/>
                <a:cs typeface="Arial" charset="0"/>
              </a:rPr>
              <a:t>Voice of the Customer</a:t>
            </a:r>
            <a:r>
              <a:rPr lang="ja-JP" altLang="en-US" dirty="0">
                <a:solidFill>
                  <a:schemeClr val="tx1"/>
                </a:solidFill>
                <a:latin typeface="Arial" charset="0"/>
                <a:cs typeface="Arial" charset="0"/>
              </a:rPr>
              <a:t>”</a:t>
            </a:r>
            <a:endParaRPr lang="en-US" dirty="0">
              <a:latin typeface="Arial" charset="0"/>
              <a:cs typeface="Arial" charset="0"/>
            </a:endParaRPr>
          </a:p>
        </p:txBody>
      </p:sp>
      <p:sp>
        <p:nvSpPr>
          <p:cNvPr id="24579" name="Text Placeholder 2"/>
          <p:cNvSpPr>
            <a:spLocks noGrp="1"/>
          </p:cNvSpPr>
          <p:nvPr>
            <p:ph type="body" sz="quarter" idx="12"/>
          </p:nvPr>
        </p:nvSpPr>
        <p:spPr/>
        <p:txBody>
          <a:bodyPr/>
          <a:lstStyle/>
          <a:p>
            <a:r>
              <a:rPr lang="en-US">
                <a:solidFill>
                  <a:schemeClr val="tx1"/>
                </a:solidFill>
                <a:latin typeface="Arial" charset="0"/>
                <a:cs typeface="Arial" charset="0"/>
              </a:rPr>
              <a:t>Adds a wealth of semantic knowledge to your content to help you quickly understand the subject of the text.</a:t>
            </a:r>
          </a:p>
          <a:p>
            <a:r>
              <a:rPr lang="en-US">
                <a:solidFill>
                  <a:schemeClr val="tx1"/>
                </a:solidFill>
                <a:latin typeface="Arial" charset="0"/>
                <a:cs typeface="Arial" charset="0"/>
              </a:rPr>
              <a:t>One of the most common starting points for using natural language processing techniques to enrich your content</a:t>
            </a:r>
            <a:endParaRPr lang="en-US">
              <a:latin typeface="Arial" charset="0"/>
              <a:cs typeface="Arial" charset="0"/>
            </a:endParaRPr>
          </a:p>
          <a:p>
            <a:r>
              <a:rPr lang="en-US">
                <a:latin typeface="Arial" charset="0"/>
                <a:cs typeface="Arial" charset="0"/>
              </a:rPr>
              <a:t>Retrieves a grouped, relevancy-ranked list of all named entities occurring within an HTML or text document</a:t>
            </a:r>
          </a:p>
        </p:txBody>
      </p:sp>
      <p:sp>
        <p:nvSpPr>
          <p:cNvPr id="24580" name="Text Placeholder 3"/>
          <p:cNvSpPr>
            <a:spLocks noGrp="1"/>
          </p:cNvSpPr>
          <p:nvPr>
            <p:ph type="body" sz="quarter" idx="13"/>
          </p:nvPr>
        </p:nvSpPr>
        <p:spPr/>
        <p:txBody>
          <a:bodyPr/>
          <a:lstStyle/>
          <a:p>
            <a:pPr>
              <a:buFont typeface="Wingdings" charset="0"/>
              <a:buChar char="ü"/>
            </a:pPr>
            <a:r>
              <a:rPr lang="en-US">
                <a:latin typeface="Arial" charset="0"/>
                <a:cs typeface="Arial" charset="0"/>
              </a:rPr>
              <a:t>Understanding customers</a:t>
            </a:r>
          </a:p>
          <a:p>
            <a:pPr>
              <a:buFont typeface="Wingdings" charset="0"/>
              <a:buChar char="ü"/>
            </a:pPr>
            <a:r>
              <a:rPr lang="en-US">
                <a:latin typeface="Arial" charset="0"/>
                <a:cs typeface="Arial" charset="0"/>
              </a:rPr>
              <a:t>Trend Analysis</a:t>
            </a:r>
          </a:p>
          <a:p>
            <a:pPr>
              <a:buFont typeface="Wingdings" charset="0"/>
              <a:buChar char="ü"/>
            </a:pPr>
            <a:r>
              <a:rPr lang="en-US">
                <a:latin typeface="Arial" charset="0"/>
                <a:cs typeface="Arial" charset="0"/>
              </a:rPr>
              <a:t>Social Media monitoring</a:t>
            </a:r>
          </a:p>
        </p:txBody>
      </p:sp>
      <p:sp>
        <p:nvSpPr>
          <p:cNvPr id="24581" name="Text Placeholder 4"/>
          <p:cNvSpPr>
            <a:spLocks noGrp="1"/>
          </p:cNvSpPr>
          <p:nvPr>
            <p:ph type="body" sz="quarter" idx="14"/>
          </p:nvPr>
        </p:nvSpPr>
        <p:spPr>
          <a:xfrm>
            <a:off x="4648200" y="3074195"/>
            <a:ext cx="4114800" cy="960835"/>
          </a:xfrm>
        </p:spPr>
        <p:txBody>
          <a:bodyPr/>
          <a:lstStyle/>
          <a:p>
            <a:r>
              <a:rPr lang="en-US">
                <a:latin typeface="Arial" charset="0"/>
                <a:cs typeface="Arial" charset="0"/>
                <a:hlinkClick r:id="rId2"/>
              </a:rPr>
              <a:t>Pulsar</a:t>
            </a:r>
            <a:r>
              <a:rPr lang="en-US">
                <a:latin typeface="Arial" charset="0"/>
                <a:cs typeface="Arial" charset="0"/>
              </a:rPr>
              <a:t> – Marketing </a:t>
            </a:r>
          </a:p>
          <a:p>
            <a:r>
              <a:rPr lang="en-US">
                <a:latin typeface="Arial" charset="0"/>
                <a:cs typeface="Arial" charset="0"/>
                <a:hlinkClick r:id="rId3"/>
              </a:rPr>
              <a:t>AdTheorent</a:t>
            </a:r>
            <a:r>
              <a:rPr lang="en-US">
                <a:latin typeface="Arial" charset="0"/>
                <a:cs typeface="Arial" charset="0"/>
              </a:rPr>
              <a:t> – Advertising</a:t>
            </a:r>
          </a:p>
          <a:p>
            <a:endParaRPr lang="en-US">
              <a:latin typeface="Arial" charset="0"/>
              <a:cs typeface="Arial" charset="0"/>
            </a:endParaRPr>
          </a:p>
          <a:p>
            <a:endParaRPr lang="en-US">
              <a:latin typeface="Arial" charset="0"/>
              <a:cs typeface="Arial" charset="0"/>
            </a:endParaRPr>
          </a:p>
        </p:txBody>
      </p:sp>
      <p:sp>
        <p:nvSpPr>
          <p:cNvPr id="24582" name="Text Placeholder 5"/>
          <p:cNvSpPr>
            <a:spLocks noGrp="1"/>
          </p:cNvSpPr>
          <p:nvPr>
            <p:ph type="body" sz="quarter" idx="15"/>
          </p:nvPr>
        </p:nvSpPr>
        <p:spPr/>
        <p:txBody>
          <a:bodyPr/>
          <a:lstStyle/>
          <a:p>
            <a:r>
              <a:rPr lang="en-US" b="1">
                <a:latin typeface="Arial" charset="0"/>
                <a:cs typeface="Arial" charset="0"/>
              </a:rPr>
              <a:t>Consulting – </a:t>
            </a:r>
            <a:r>
              <a:rPr lang="en-US">
                <a:latin typeface="Arial" charset="0"/>
                <a:cs typeface="Arial" charset="0"/>
              </a:rPr>
              <a:t>Prior to using our Sentiment Analysis service Gallup was hiring a small army of temporary employees to manually read and score hundreds of thousands of customer survey responses for their customers. This process regularly took up to several months and was quite expensive due to its manual nature.  Simply put, this process doesn't scale. Upon evaluating Alchemy's Sentiment Analysis tool they found that it was close to 80% accurate. The processing time to apply a Sentiment score to went from months to days with Alchemy's service. With mountains of data located in CRMs, Email, Chat, Social Media and voice conversations that are then transcribed to text the sources of customer feedback are many and the amount is vast and overwhelming for most enterprises. </a:t>
            </a:r>
          </a:p>
        </p:txBody>
      </p:sp>
      <p:sp>
        <p:nvSpPr>
          <p:cNvPr id="24583" name="Text Placeholder 6"/>
          <p:cNvSpPr>
            <a:spLocks noGrp="1"/>
          </p:cNvSpPr>
          <p:nvPr>
            <p:ph type="body" sz="quarter" idx="18"/>
          </p:nvPr>
        </p:nvSpPr>
        <p:spPr/>
        <p:txBody>
          <a:bodyPr/>
          <a:lstStyle/>
          <a:p>
            <a:r>
              <a:rPr lang="en-US">
                <a:latin typeface="Arial" charset="0"/>
                <a:ea typeface="MS PGothic" charset="0"/>
                <a:cs typeface="MS PGothic" charset="0"/>
              </a:rPr>
              <a:t>How well is your organization understanding the voice of your customers? Today’s consumers are using Social Media, Email, Text Message, Blogs, Community Forums, Customer Service Chats and telephone conversations to voice their opinion. All of this is unstructured data with valuable insights waiting to be extracted so you can act on them in real-time. </a:t>
            </a:r>
          </a:p>
        </p:txBody>
      </p:sp>
      <p:sp>
        <p:nvSpPr>
          <p:cNvPr id="24584" name="Text Placeholder 7"/>
          <p:cNvSpPr>
            <a:spLocks noGrp="1"/>
          </p:cNvSpPr>
          <p:nvPr>
            <p:ph type="body" sz="quarter" idx="20"/>
          </p:nvPr>
        </p:nvSpPr>
        <p:spPr/>
        <p:txBody>
          <a:bodyPr/>
          <a:lstStyle/>
          <a:p>
            <a:r>
              <a:rPr lang="en-US">
                <a:solidFill>
                  <a:schemeClr val="tx1"/>
                </a:solidFill>
                <a:latin typeface="Arial" charset="0"/>
                <a:cs typeface="Arial" charset="0"/>
              </a:rPr>
              <a:t>Sentiment is the attitude, opinion or feeling toward something, such as a person, organization, product or location</a:t>
            </a:r>
          </a:p>
          <a:p>
            <a:r>
              <a:rPr lang="en-US">
                <a:solidFill>
                  <a:schemeClr val="tx1"/>
                </a:solidFill>
                <a:latin typeface="Arial" charset="0"/>
                <a:cs typeface="Arial" charset="0"/>
              </a:rPr>
              <a:t>Provides easy-to-use mechanisms to identify the positive or negative sentiment within any document or webpage.</a:t>
            </a:r>
          </a:p>
          <a:p>
            <a:r>
              <a:rPr lang="en-US">
                <a:solidFill>
                  <a:schemeClr val="tx1"/>
                </a:solidFill>
                <a:latin typeface="Arial" charset="0"/>
                <a:cs typeface="Arial" charset="0"/>
              </a:rPr>
              <a:t>Capable of computing document-level sentiment, sentiment for a user-specified target, entity-level sentiment, quotation-level sentiment, directional-sentiment and keyword-level sentiment (enables social media monitoring)</a:t>
            </a:r>
            <a:endParaRPr lang="en-US">
              <a:latin typeface="Arial" charset="0"/>
              <a:cs typeface="Arial" charset="0"/>
            </a:endParaRPr>
          </a:p>
        </p:txBody>
      </p:sp>
      <p:sp>
        <p:nvSpPr>
          <p:cNvPr id="10" name="Slide Number Placeholder 9"/>
          <p:cNvSpPr>
            <a:spLocks noGrp="1"/>
          </p:cNvSpPr>
          <p:nvPr>
            <p:ph type="sldNum" sz="quarter" idx="21"/>
          </p:nvPr>
        </p:nvSpPr>
        <p:spPr/>
        <p:txBody>
          <a:bodyPr/>
          <a:lstStyle/>
          <a:p>
            <a:fld id="{F6ED670B-A527-40EA-8426-B1FFB68C39F1}" type="slidenum">
              <a:rPr lang="en-US" smtClean="0">
                <a:solidFill>
                  <a:srgbClr val="003756"/>
                </a:solidFill>
              </a:rPr>
              <a:pPr/>
              <a:t>23</a:t>
            </a:fld>
            <a:endParaRPr lang="en-US">
              <a:solidFill>
                <a:srgbClr val="003756"/>
              </a:solidFill>
            </a:endParaRPr>
          </a:p>
        </p:txBody>
      </p:sp>
      <p:sp>
        <p:nvSpPr>
          <p:cNvPr id="11" name="Footer Placeholder 10"/>
          <p:cNvSpPr>
            <a:spLocks noGrp="1"/>
          </p:cNvSpPr>
          <p:nvPr>
            <p:ph type="ftr" sz="quarter" idx="22"/>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9" name="Rectangle 8"/>
          <p:cNvSpPr/>
          <p:nvPr/>
        </p:nvSpPr>
        <p:spPr>
          <a:xfrm>
            <a:off x="0" y="285750"/>
            <a:ext cx="274320" cy="5143500"/>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vert="vert270" anchor="ctr"/>
          <a:lstStyle/>
          <a:p>
            <a:pPr algn="ctr" defTabSz="685800">
              <a:defRPr/>
            </a:pPr>
            <a:r>
              <a:rPr lang="en-US" sz="1050" b="1" dirty="0" err="1">
                <a:solidFill>
                  <a:srgbClr val="FFFFFF"/>
                </a:solidFill>
              </a:rPr>
              <a:t>AlchemyAPI</a:t>
            </a:r>
            <a:r>
              <a:rPr lang="en-US" sz="1050" b="1" dirty="0">
                <a:solidFill>
                  <a:srgbClr val="FFFFFF"/>
                </a:solidFill>
              </a:rPr>
              <a:t> Language</a:t>
            </a:r>
          </a:p>
        </p:txBody>
      </p:sp>
    </p:spTree>
    <p:extLst>
      <p:ext uri="{BB962C8B-B14F-4D97-AF65-F5344CB8AC3E}">
        <p14:creationId xmlns:p14="http://schemas.microsoft.com/office/powerpoint/2010/main" val="4177747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828800" y="283579"/>
            <a:ext cx="5029200" cy="419100"/>
          </a:xfrm>
        </p:spPr>
        <p:txBody>
          <a:bodyPr/>
          <a:lstStyle/>
          <a:p>
            <a:r>
              <a:rPr lang="en-US" dirty="0">
                <a:solidFill>
                  <a:schemeClr val="tx1"/>
                </a:solidFill>
                <a:latin typeface="Arial" charset="0"/>
                <a:cs typeface="Arial" charset="0"/>
              </a:rPr>
              <a:t>Keyword Extraction</a:t>
            </a:r>
            <a:endParaRPr lang="en-US" dirty="0">
              <a:latin typeface="Arial" charset="0"/>
              <a:cs typeface="Arial" charset="0"/>
            </a:endParaRPr>
          </a:p>
        </p:txBody>
      </p:sp>
      <p:sp>
        <p:nvSpPr>
          <p:cNvPr id="25603" name="Text Placeholder 2"/>
          <p:cNvSpPr>
            <a:spLocks noGrp="1"/>
          </p:cNvSpPr>
          <p:nvPr>
            <p:ph type="body" sz="quarter" idx="12"/>
          </p:nvPr>
        </p:nvSpPr>
        <p:spPr/>
        <p:txBody>
          <a:bodyPr/>
          <a:lstStyle/>
          <a:p>
            <a:r>
              <a:rPr lang="en-US">
                <a:solidFill>
                  <a:schemeClr val="tx1"/>
                </a:solidFill>
                <a:latin typeface="Arial" charset="0"/>
                <a:cs typeface="Arial" charset="0"/>
              </a:rPr>
              <a:t>Employs sophisticated statistical algorithms and natural language processing technology to analyze your content and identify the relevant keywords. </a:t>
            </a:r>
          </a:p>
          <a:p>
            <a:r>
              <a:rPr lang="en-US">
                <a:solidFill>
                  <a:schemeClr val="tx1"/>
                </a:solidFill>
                <a:latin typeface="Arial" charset="0"/>
                <a:cs typeface="Arial" charset="0"/>
              </a:rPr>
              <a:t>Supported in over a half-dozen different languages, enabling even foreign-language content to be categorized and tagged. </a:t>
            </a:r>
          </a:p>
          <a:p>
            <a:r>
              <a:rPr lang="en-US">
                <a:solidFill>
                  <a:schemeClr val="tx1"/>
                </a:solidFill>
                <a:latin typeface="Arial" charset="0"/>
                <a:cs typeface="Arial" charset="0"/>
              </a:rPr>
              <a:t>Works on URLs, HTML documents and plain text. </a:t>
            </a:r>
          </a:p>
          <a:p>
            <a:r>
              <a:rPr lang="en-US">
                <a:solidFill>
                  <a:schemeClr val="tx1"/>
                </a:solidFill>
                <a:latin typeface="Arial" charset="0"/>
                <a:cs typeface="Arial" charset="0"/>
              </a:rPr>
              <a:t>Automatically detects the language of the content and then performs the appropriate analysis.</a:t>
            </a:r>
            <a:endParaRPr lang="en-US">
              <a:latin typeface="Arial" charset="0"/>
              <a:cs typeface="Arial" charset="0"/>
            </a:endParaRPr>
          </a:p>
        </p:txBody>
      </p:sp>
      <p:sp>
        <p:nvSpPr>
          <p:cNvPr id="25604" name="Text Placeholder 3"/>
          <p:cNvSpPr>
            <a:spLocks noGrp="1"/>
          </p:cNvSpPr>
          <p:nvPr>
            <p:ph type="body" sz="quarter" idx="13"/>
          </p:nvPr>
        </p:nvSpPr>
        <p:spPr/>
        <p:txBody>
          <a:bodyPr/>
          <a:lstStyle/>
          <a:p>
            <a:pPr>
              <a:buFont typeface="Wingdings" charset="0"/>
              <a:buChar char="ü"/>
            </a:pPr>
            <a:r>
              <a:rPr lang="en-US">
                <a:latin typeface="Arial" charset="0"/>
                <a:cs typeface="Arial" charset="0"/>
              </a:rPr>
              <a:t>Index data</a:t>
            </a:r>
          </a:p>
          <a:p>
            <a:pPr>
              <a:buFont typeface="Wingdings" charset="0"/>
              <a:buChar char="ü"/>
            </a:pPr>
            <a:r>
              <a:rPr lang="en-US">
                <a:latin typeface="Arial" charset="0"/>
                <a:cs typeface="Arial" charset="0"/>
              </a:rPr>
              <a:t>Generate tag clouds</a:t>
            </a:r>
          </a:p>
          <a:p>
            <a:pPr>
              <a:buFont typeface="Wingdings" charset="0"/>
              <a:buChar char="ü"/>
            </a:pPr>
            <a:r>
              <a:rPr lang="en-US">
                <a:latin typeface="Arial" charset="0"/>
                <a:cs typeface="Arial" charset="0"/>
              </a:rPr>
              <a:t>Searching</a:t>
            </a:r>
          </a:p>
        </p:txBody>
      </p:sp>
      <p:sp>
        <p:nvSpPr>
          <p:cNvPr id="25605" name="Text Placeholder 4"/>
          <p:cNvSpPr>
            <a:spLocks noGrp="1"/>
          </p:cNvSpPr>
          <p:nvPr>
            <p:ph type="body" sz="quarter" idx="14"/>
          </p:nvPr>
        </p:nvSpPr>
        <p:spPr>
          <a:xfrm>
            <a:off x="4648200" y="3074195"/>
            <a:ext cx="4114800" cy="960835"/>
          </a:xfrm>
        </p:spPr>
        <p:txBody>
          <a:bodyPr/>
          <a:lstStyle/>
          <a:p>
            <a:r>
              <a:rPr lang="en-US">
                <a:latin typeface="Arial" charset="0"/>
                <a:cs typeface="Arial" charset="0"/>
                <a:hlinkClick r:id="rId2"/>
              </a:rPr>
              <a:t>Pulsar</a:t>
            </a:r>
            <a:r>
              <a:rPr lang="en-US">
                <a:latin typeface="Arial" charset="0"/>
                <a:cs typeface="Arial" charset="0"/>
              </a:rPr>
              <a:t> - Marketing</a:t>
            </a:r>
          </a:p>
          <a:p>
            <a:r>
              <a:rPr lang="en-US">
                <a:latin typeface="Arial" charset="0"/>
                <a:cs typeface="Arial" charset="0"/>
                <a:hlinkClick r:id="rId3"/>
              </a:rPr>
              <a:t>Spiderbook</a:t>
            </a:r>
            <a:r>
              <a:rPr lang="en-US">
                <a:latin typeface="Arial" charset="0"/>
                <a:cs typeface="Arial" charset="0"/>
              </a:rPr>
              <a:t> - CRM</a:t>
            </a:r>
          </a:p>
          <a:p>
            <a:r>
              <a:rPr lang="en-US">
                <a:latin typeface="Arial" charset="0"/>
                <a:cs typeface="Arial" charset="0"/>
                <a:hlinkClick r:id="rId4"/>
              </a:rPr>
              <a:t>Waggener Edstrom</a:t>
            </a:r>
            <a:r>
              <a:rPr lang="en-US">
                <a:latin typeface="Arial" charset="0"/>
                <a:cs typeface="Arial" charset="0"/>
              </a:rPr>
              <a:t> – Public Relations</a:t>
            </a:r>
          </a:p>
          <a:p>
            <a:r>
              <a:rPr lang="en-US">
                <a:latin typeface="Arial" charset="0"/>
                <a:cs typeface="Arial" charset="0"/>
                <a:hlinkClick r:id="rId5"/>
              </a:rPr>
              <a:t>AdTheorent</a:t>
            </a:r>
            <a:r>
              <a:rPr lang="en-US">
                <a:latin typeface="Arial" charset="0"/>
                <a:cs typeface="Arial" charset="0"/>
              </a:rPr>
              <a:t> – Advertising </a:t>
            </a:r>
          </a:p>
          <a:p>
            <a:r>
              <a:rPr lang="en-US">
                <a:latin typeface="Arial" charset="0"/>
                <a:cs typeface="Arial" charset="0"/>
                <a:hlinkClick r:id="rId6"/>
              </a:rPr>
              <a:t>Triberr</a:t>
            </a:r>
            <a:r>
              <a:rPr lang="en-US">
                <a:latin typeface="Arial" charset="0"/>
                <a:cs typeface="Arial" charset="0"/>
              </a:rPr>
              <a:t> - Publishing</a:t>
            </a:r>
          </a:p>
          <a:p>
            <a:r>
              <a:rPr lang="en-US">
                <a:latin typeface="Arial" charset="0"/>
                <a:cs typeface="Arial" charset="0"/>
                <a:hlinkClick r:id="rId7"/>
              </a:rPr>
              <a:t>CrisisNET</a:t>
            </a:r>
            <a:r>
              <a:rPr lang="en-US">
                <a:latin typeface="Arial" charset="0"/>
                <a:cs typeface="Arial" charset="0"/>
              </a:rPr>
              <a:t> – Crisis Data Platform</a:t>
            </a:r>
          </a:p>
          <a:p>
            <a:r>
              <a:rPr lang="en-US">
                <a:latin typeface="Arial" charset="0"/>
                <a:cs typeface="Arial" charset="0"/>
                <a:hlinkClick r:id="rId8"/>
              </a:rPr>
              <a:t>BrainJuicer</a:t>
            </a:r>
            <a:r>
              <a:rPr lang="en-US">
                <a:latin typeface="Arial" charset="0"/>
                <a:cs typeface="Arial" charset="0"/>
              </a:rPr>
              <a:t> – Market Research</a:t>
            </a:r>
          </a:p>
          <a:p>
            <a:endParaRPr lang="en-US">
              <a:latin typeface="Arial" charset="0"/>
              <a:cs typeface="Arial" charset="0"/>
            </a:endParaRPr>
          </a:p>
        </p:txBody>
      </p:sp>
      <p:sp>
        <p:nvSpPr>
          <p:cNvPr id="25606" name="Text Placeholder 5"/>
          <p:cNvSpPr>
            <a:spLocks noGrp="1"/>
          </p:cNvSpPr>
          <p:nvPr>
            <p:ph type="body" sz="quarter" idx="15"/>
          </p:nvPr>
        </p:nvSpPr>
        <p:spPr/>
        <p:txBody>
          <a:bodyPr/>
          <a:lstStyle/>
          <a:p>
            <a:r>
              <a:rPr lang="en-US" b="1">
                <a:latin typeface="Arial" charset="0"/>
                <a:ea typeface="MS PGothic" charset="0"/>
                <a:cs typeface="MS PGothic" charset="0"/>
              </a:rPr>
              <a:t>Tax –</a:t>
            </a:r>
            <a:r>
              <a:rPr lang="en-US">
                <a:latin typeface="Arial" charset="0"/>
                <a:ea typeface="MS PGothic" charset="0"/>
                <a:cs typeface="MS PGothic" charset="0"/>
              </a:rPr>
              <a:t>Intuit company had 20M documents that were primarily User Generated Content or "UGC". The story around this use case is not knowing what assets an enterprise has for either internal search or SEO enhancement for public search.</a:t>
            </a:r>
          </a:p>
          <a:p>
            <a:r>
              <a:rPr lang="en-US" b="1">
                <a:latin typeface="Arial" charset="0"/>
                <a:ea typeface="MS PGothic" charset="0"/>
                <a:cs typeface="MS PGothic" charset="0"/>
              </a:rPr>
              <a:t>Market research</a:t>
            </a:r>
            <a:r>
              <a:rPr lang="en-US">
                <a:latin typeface="Arial" charset="0"/>
                <a:ea typeface="MS PGothic" charset="0"/>
                <a:cs typeface="MS PGothic" charset="0"/>
              </a:rPr>
              <a:t> - Consumers reveal their preferences for products or services based on their browsing behavior and in online dialogues (downloading and reading content, search history, topics pursued in social channels etc.)</a:t>
            </a:r>
            <a:br>
              <a:rPr lang="en-US">
                <a:latin typeface="Arial" charset="0"/>
                <a:ea typeface="MS PGothic" charset="0"/>
                <a:cs typeface="MS PGothic" charset="0"/>
              </a:rPr>
            </a:br>
            <a:r>
              <a:rPr lang="en-US">
                <a:latin typeface="Arial" charset="0"/>
                <a:ea typeface="MS PGothic" charset="0"/>
                <a:cs typeface="MS PGothic" charset="0"/>
              </a:rPr>
              <a:t>Finding the actionable information in the </a:t>
            </a:r>
            <a:r>
              <a:rPr lang="ja-JP" altLang="en-US">
                <a:latin typeface="Arial" charset="0"/>
                <a:ea typeface="MS PGothic" charset="0"/>
                <a:cs typeface="MS PGothic" charset="0"/>
              </a:rPr>
              <a:t>“</a:t>
            </a:r>
            <a:r>
              <a:rPr lang="en-US" altLang="ja-JP">
                <a:latin typeface="Arial" charset="0"/>
                <a:ea typeface="MS PGothic" charset="0"/>
                <a:cs typeface="MS PGothic" charset="0"/>
              </a:rPr>
              <a:t>noise</a:t>
            </a:r>
            <a:r>
              <a:rPr lang="ja-JP" altLang="en-US">
                <a:latin typeface="Arial" charset="0"/>
                <a:ea typeface="MS PGothic" charset="0"/>
                <a:cs typeface="MS PGothic" charset="0"/>
              </a:rPr>
              <a:t>”</a:t>
            </a:r>
            <a:r>
              <a:rPr lang="en-US" altLang="ja-JP">
                <a:latin typeface="Arial" charset="0"/>
                <a:ea typeface="MS PGothic" charset="0"/>
                <a:cs typeface="MS PGothic" charset="0"/>
              </a:rPr>
              <a:t> and volume of data. Identify conceptual relationships. Using Keyword Extraction and Relation Extraction API calls from AlchemyAPI consumer intent is far more accurately determined than traditional methods such as Surveys and focus groups.</a:t>
            </a:r>
          </a:p>
          <a:p>
            <a:r>
              <a:rPr lang="en-US" b="1">
                <a:latin typeface="Arial" charset="0"/>
                <a:ea typeface="MS PGothic" charset="0"/>
                <a:cs typeface="MS PGothic" charset="0"/>
              </a:rPr>
              <a:t>Voice of the Customer / Customer Satisfaction– </a:t>
            </a:r>
            <a:r>
              <a:rPr lang="en-US">
                <a:latin typeface="Arial" charset="0"/>
                <a:ea typeface="MS PGothic" charset="0"/>
                <a:cs typeface="MS PGothic" charset="0"/>
              </a:rPr>
              <a:t>Use Alchemy’s Keyword Sentiment Analysis to identify which keywords in a document have negative sentiment associated with them. We ran 5,000 app reviews on the consumer app Mint by Intuit and found keywords with negative sentiment to be a strong signal for ways the app developers could improve the application.</a:t>
            </a:r>
          </a:p>
        </p:txBody>
      </p:sp>
      <p:sp>
        <p:nvSpPr>
          <p:cNvPr id="25607" name="Text Placeholder 6"/>
          <p:cNvSpPr>
            <a:spLocks noGrp="1"/>
          </p:cNvSpPr>
          <p:nvPr>
            <p:ph type="body" sz="quarter" idx="18"/>
          </p:nvPr>
        </p:nvSpPr>
        <p:spPr/>
        <p:txBody>
          <a:bodyPr/>
          <a:lstStyle/>
          <a:p>
            <a:r>
              <a:rPr lang="en-US">
                <a:latin typeface="Arial" charset="0"/>
                <a:ea typeface="MS PGothic" charset="0"/>
                <a:cs typeface="MS PGothic" charset="0"/>
              </a:rPr>
              <a:t>Similar to Entity Extraction, identifying keywords in text is important to understanding the context of a piece of text whether it</a:t>
            </a:r>
            <a:r>
              <a:rPr lang="fr-FR">
                <a:latin typeface="Arial" charset="0"/>
                <a:ea typeface="MS PGothic" charset="0"/>
                <a:cs typeface="MS PGothic" charset="0"/>
              </a:rPr>
              <a:t>’</a:t>
            </a:r>
            <a:r>
              <a:rPr lang="en-US" altLang="ja-JP">
                <a:latin typeface="Arial" charset="0"/>
                <a:ea typeface="MS PGothic" charset="0"/>
                <a:cs typeface="MS PGothic" charset="0"/>
              </a:rPr>
              <a:t>s a customer service email an internal document or an article on the web talking about your competition. </a:t>
            </a:r>
          </a:p>
          <a:p>
            <a:pPr>
              <a:buFontTx/>
              <a:buNone/>
            </a:pPr>
            <a:endParaRPr lang="en-US">
              <a:latin typeface="Arial" charset="0"/>
              <a:ea typeface="MS PGothic" charset="0"/>
              <a:cs typeface="MS PGothic" charset="0"/>
            </a:endParaRPr>
          </a:p>
        </p:txBody>
      </p:sp>
      <p:sp>
        <p:nvSpPr>
          <p:cNvPr id="25608" name="Text Placeholder 7"/>
          <p:cNvSpPr>
            <a:spLocks noGrp="1"/>
          </p:cNvSpPr>
          <p:nvPr>
            <p:ph type="body" sz="quarter" idx="20"/>
          </p:nvPr>
        </p:nvSpPr>
        <p:spPr/>
        <p:txBody>
          <a:bodyPr/>
          <a:lstStyle/>
          <a:p>
            <a:r>
              <a:rPr lang="en-US" dirty="0">
                <a:solidFill>
                  <a:schemeClr val="tx1"/>
                </a:solidFill>
                <a:latin typeface="Arial" charset="0"/>
                <a:cs typeface="Arial" charset="0"/>
              </a:rPr>
              <a:t>Keywords are the important topics in your content and can be used to index data, generate tag clouds or for searching.</a:t>
            </a:r>
          </a:p>
          <a:p>
            <a:r>
              <a:rPr lang="en-US" dirty="0">
                <a:solidFill>
                  <a:schemeClr val="tx1"/>
                </a:solidFill>
                <a:latin typeface="Arial" charset="0"/>
                <a:cs typeface="Arial" charset="0"/>
              </a:rPr>
              <a:t>Capable of finding keywords in text and ranking them– a relevance score based on statistical analysis. </a:t>
            </a:r>
          </a:p>
          <a:p>
            <a:r>
              <a:rPr lang="en-US" dirty="0">
                <a:solidFill>
                  <a:schemeClr val="tx1"/>
                </a:solidFill>
                <a:latin typeface="Arial" charset="0"/>
                <a:cs typeface="Arial" charset="0"/>
              </a:rPr>
              <a:t>Determines the negative or positive sentiment associated with each identified keyword.</a:t>
            </a:r>
          </a:p>
        </p:txBody>
      </p:sp>
      <p:sp>
        <p:nvSpPr>
          <p:cNvPr id="10" name="Slide Number Placeholder 9"/>
          <p:cNvSpPr>
            <a:spLocks noGrp="1"/>
          </p:cNvSpPr>
          <p:nvPr>
            <p:ph type="sldNum" sz="quarter" idx="21"/>
          </p:nvPr>
        </p:nvSpPr>
        <p:spPr/>
        <p:txBody>
          <a:bodyPr/>
          <a:lstStyle/>
          <a:p>
            <a:fld id="{F6ED670B-A527-40EA-8426-B1FFB68C39F1}" type="slidenum">
              <a:rPr lang="en-US" smtClean="0">
                <a:solidFill>
                  <a:srgbClr val="003756"/>
                </a:solidFill>
              </a:rPr>
              <a:pPr/>
              <a:t>24</a:t>
            </a:fld>
            <a:endParaRPr lang="en-US">
              <a:solidFill>
                <a:srgbClr val="003756"/>
              </a:solidFill>
            </a:endParaRPr>
          </a:p>
        </p:txBody>
      </p:sp>
      <p:sp>
        <p:nvSpPr>
          <p:cNvPr id="11" name="Footer Placeholder 10"/>
          <p:cNvSpPr>
            <a:spLocks noGrp="1"/>
          </p:cNvSpPr>
          <p:nvPr>
            <p:ph type="ftr" sz="quarter" idx="22"/>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9" name="Rectangle 8"/>
          <p:cNvSpPr/>
          <p:nvPr/>
        </p:nvSpPr>
        <p:spPr>
          <a:xfrm>
            <a:off x="0" y="285750"/>
            <a:ext cx="274320" cy="5143500"/>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vert="vert270" anchor="ctr"/>
          <a:lstStyle/>
          <a:p>
            <a:pPr algn="ctr" defTabSz="685800">
              <a:defRPr/>
            </a:pPr>
            <a:r>
              <a:rPr lang="en-US" sz="1050" b="1" dirty="0" err="1">
                <a:solidFill>
                  <a:srgbClr val="FFFFFF"/>
                </a:solidFill>
              </a:rPr>
              <a:t>AlchemyAPI</a:t>
            </a:r>
            <a:r>
              <a:rPr lang="en-US" sz="1050" b="1" dirty="0">
                <a:solidFill>
                  <a:srgbClr val="FFFFFF"/>
                </a:solidFill>
              </a:rPr>
              <a:t> Language</a:t>
            </a:r>
          </a:p>
        </p:txBody>
      </p:sp>
    </p:spTree>
    <p:extLst>
      <p:ext uri="{BB962C8B-B14F-4D97-AF65-F5344CB8AC3E}">
        <p14:creationId xmlns:p14="http://schemas.microsoft.com/office/powerpoint/2010/main" val="36807884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smtClean="0"/>
              <a:t>Spiderbook – CRM </a:t>
            </a:r>
          </a:p>
        </p:txBody>
      </p:sp>
      <p:sp>
        <p:nvSpPr>
          <p:cNvPr id="43011" name="Text Placeholder 2"/>
          <p:cNvSpPr>
            <a:spLocks noGrp="1"/>
          </p:cNvSpPr>
          <p:nvPr>
            <p:ph type="body" sz="quarter" idx="12"/>
          </p:nvPr>
        </p:nvSpPr>
        <p:spPr/>
        <p:txBody>
          <a:bodyPr/>
          <a:lstStyle/>
          <a:p>
            <a:r>
              <a:rPr lang="en-US" smtClean="0"/>
              <a:t>What it is:</a:t>
            </a:r>
          </a:p>
        </p:txBody>
      </p:sp>
      <p:sp>
        <p:nvSpPr>
          <p:cNvPr id="50180" name="Text Placeholder 3"/>
          <p:cNvSpPr>
            <a:spLocks noGrp="1"/>
          </p:cNvSpPr>
          <p:nvPr>
            <p:ph type="body" sz="quarter" idx="14"/>
          </p:nvPr>
        </p:nvSpPr>
        <p:spPr/>
        <p:txBody>
          <a:bodyPr/>
          <a:lstStyle/>
          <a:p>
            <a:pPr>
              <a:defRPr/>
            </a:pPr>
            <a:r>
              <a:rPr lang="en-US" sz="788" dirty="0"/>
              <a:t>Challenge: processing all of the content available to provide deal-closing business intelligence.</a:t>
            </a:r>
          </a:p>
          <a:p>
            <a:pPr>
              <a:defRPr/>
            </a:pPr>
            <a:r>
              <a:rPr lang="en-US" sz="788" dirty="0"/>
              <a:t>Go beyond traditional CRM by using NLP and entity recognition– Empowering sales teams to close more deals by predicting prospect behavior</a:t>
            </a:r>
          </a:p>
          <a:p>
            <a:pPr lvl="1">
              <a:defRPr/>
            </a:pPr>
            <a:r>
              <a:rPr lang="en-US" sz="788" dirty="0"/>
              <a:t>Analyzes: 1,000+ photos / day, 40,000 users interacting with site daily, 100,000+ registered restaurants</a:t>
            </a:r>
          </a:p>
          <a:p>
            <a:pPr lvl="1">
              <a:defRPr/>
            </a:pPr>
            <a:r>
              <a:rPr lang="en-US" sz="788" dirty="0"/>
              <a:t>Types: public online data (website content, PR&lt; marketing materials, social media, SEC filings, LinkedIn, </a:t>
            </a:r>
            <a:r>
              <a:rPr lang="en-US" sz="788" dirty="0" err="1"/>
              <a:t>SlideShare</a:t>
            </a:r>
            <a:r>
              <a:rPr lang="en-US" sz="788" dirty="0"/>
              <a:t>), business profiles through partnerships with data services providers</a:t>
            </a:r>
          </a:p>
          <a:p>
            <a:pPr>
              <a:defRPr/>
            </a:pPr>
            <a:r>
              <a:rPr lang="en-US" sz="788" dirty="0"/>
              <a:t>Solution: a predictive customer relationship discovery app that mines the entire Web</a:t>
            </a:r>
          </a:p>
        </p:txBody>
      </p:sp>
      <p:sp>
        <p:nvSpPr>
          <p:cNvPr id="43013" name="Text Placeholder 4"/>
          <p:cNvSpPr>
            <a:spLocks noGrp="1"/>
          </p:cNvSpPr>
          <p:nvPr>
            <p:ph type="body" sz="quarter" idx="15"/>
          </p:nvPr>
        </p:nvSpPr>
        <p:spPr>
          <a:xfrm>
            <a:off x="457200" y="1429941"/>
            <a:ext cx="1189038" cy="342900"/>
          </a:xfrm>
        </p:spPr>
        <p:txBody>
          <a:bodyPr/>
          <a:lstStyle/>
          <a:p>
            <a:r>
              <a:rPr lang="en-US" smtClean="0"/>
              <a:t>AlchemyAPIs Used</a:t>
            </a:r>
          </a:p>
        </p:txBody>
      </p:sp>
      <p:sp>
        <p:nvSpPr>
          <p:cNvPr id="43014" name="Text Placeholder 5"/>
          <p:cNvSpPr>
            <a:spLocks noGrp="1"/>
          </p:cNvSpPr>
          <p:nvPr>
            <p:ph type="body" sz="quarter" idx="19"/>
          </p:nvPr>
        </p:nvSpPr>
        <p:spPr>
          <a:xfrm>
            <a:off x="457200" y="3425429"/>
            <a:ext cx="1189038" cy="342900"/>
          </a:xfrm>
        </p:spPr>
        <p:txBody>
          <a:bodyPr/>
          <a:lstStyle/>
          <a:p>
            <a:r>
              <a:rPr lang="en-US" smtClean="0"/>
              <a:t>Additional Notes</a:t>
            </a:r>
          </a:p>
        </p:txBody>
      </p:sp>
      <p:sp>
        <p:nvSpPr>
          <p:cNvPr id="43015" name="Text Placeholder 6"/>
          <p:cNvSpPr>
            <a:spLocks noGrp="1"/>
          </p:cNvSpPr>
          <p:nvPr>
            <p:ph type="body" sz="quarter" idx="26"/>
          </p:nvPr>
        </p:nvSpPr>
        <p:spPr>
          <a:xfrm>
            <a:off x="5334000" y="1028700"/>
            <a:ext cx="3475038" cy="342900"/>
          </a:xfrm>
        </p:spPr>
        <p:txBody>
          <a:bodyPr/>
          <a:lstStyle/>
          <a:p>
            <a:r>
              <a:rPr lang="en-US" smtClean="0"/>
              <a:t>ROI</a:t>
            </a:r>
          </a:p>
        </p:txBody>
      </p:sp>
      <p:sp>
        <p:nvSpPr>
          <p:cNvPr id="50184" name="Text Placeholder 7"/>
          <p:cNvSpPr>
            <a:spLocks noGrp="1"/>
          </p:cNvSpPr>
          <p:nvPr>
            <p:ph type="body" sz="quarter" idx="27"/>
          </p:nvPr>
        </p:nvSpPr>
        <p:spPr>
          <a:xfrm>
            <a:off x="5334000" y="1485903"/>
            <a:ext cx="3475038" cy="1831181"/>
          </a:xfrm>
        </p:spPr>
        <p:txBody>
          <a:bodyPr/>
          <a:lstStyle/>
          <a:p>
            <a:pPr>
              <a:defRPr/>
            </a:pPr>
            <a:r>
              <a:rPr lang="en-US" sz="788" dirty="0"/>
              <a:t>Creates 10x more accurate customer relationship predictor using </a:t>
            </a:r>
            <a:r>
              <a:rPr lang="en-US" sz="788" dirty="0" err="1"/>
              <a:t>AlchemyAPI</a:t>
            </a:r>
            <a:endParaRPr lang="en-US" sz="788" dirty="0"/>
          </a:p>
          <a:p>
            <a:pPr>
              <a:defRPr/>
            </a:pPr>
            <a:endParaRPr lang="en-US" sz="788" dirty="0"/>
          </a:p>
          <a:p>
            <a:pPr>
              <a:defRPr/>
            </a:pPr>
            <a:r>
              <a:rPr lang="en-US" sz="788" dirty="0"/>
              <a:t>Value: speed is great, accuracy is paramount – </a:t>
            </a:r>
            <a:r>
              <a:rPr lang="en-US" sz="788" dirty="0" err="1"/>
              <a:t>AlchemyAPI</a:t>
            </a:r>
            <a:r>
              <a:rPr lang="en-US" sz="788" dirty="0"/>
              <a:t> delivers both</a:t>
            </a:r>
          </a:p>
          <a:p>
            <a:pPr>
              <a:defRPr/>
            </a:pPr>
            <a:endParaRPr lang="en-US" sz="788" dirty="0"/>
          </a:p>
          <a:p>
            <a:pPr>
              <a:defRPr/>
            </a:pPr>
            <a:r>
              <a:rPr lang="en-US" sz="788" dirty="0"/>
              <a:t>Outperformed its closest competitor by 20-30%</a:t>
            </a:r>
          </a:p>
          <a:p>
            <a:pPr>
              <a:defRPr/>
            </a:pPr>
            <a:endParaRPr lang="en-US" sz="788" dirty="0"/>
          </a:p>
          <a:p>
            <a:pPr>
              <a:defRPr/>
            </a:pPr>
            <a:r>
              <a:rPr lang="en-US" sz="788" dirty="0"/>
              <a:t>Results: </a:t>
            </a:r>
            <a:r>
              <a:rPr lang="en-US" sz="788" dirty="0" err="1"/>
              <a:t>SpiderGraph</a:t>
            </a:r>
            <a:r>
              <a:rPr lang="en-US" sz="788" dirty="0"/>
              <a:t> (unique business intelligence service), exponential user adoption ($1M seed funding)</a:t>
            </a:r>
          </a:p>
        </p:txBody>
      </p:sp>
      <p:sp>
        <p:nvSpPr>
          <p:cNvPr id="50186" name="Text Placeholder 9"/>
          <p:cNvSpPr>
            <a:spLocks noGrp="1"/>
          </p:cNvSpPr>
          <p:nvPr>
            <p:ph type="body" sz="quarter" idx="29"/>
          </p:nvPr>
        </p:nvSpPr>
        <p:spPr>
          <a:xfrm>
            <a:off x="457200" y="1829991"/>
            <a:ext cx="1189038" cy="1428750"/>
          </a:xfrm>
        </p:spPr>
        <p:txBody>
          <a:bodyPr/>
          <a:lstStyle/>
          <a:p>
            <a:pPr>
              <a:defRPr/>
            </a:pPr>
            <a:r>
              <a:rPr lang="en-US" sz="788" dirty="0"/>
              <a:t>Keyword Extraction</a:t>
            </a:r>
          </a:p>
          <a:p>
            <a:pPr>
              <a:defRPr/>
            </a:pPr>
            <a:r>
              <a:rPr lang="en-US" sz="788" dirty="0"/>
              <a:t>Language Detection</a:t>
            </a:r>
          </a:p>
          <a:p>
            <a:pPr>
              <a:defRPr/>
            </a:pPr>
            <a:r>
              <a:rPr lang="en-US" sz="788" dirty="0"/>
              <a:t>Entity Extraction</a:t>
            </a:r>
          </a:p>
        </p:txBody>
      </p:sp>
      <p:sp>
        <p:nvSpPr>
          <p:cNvPr id="34" name="Footer Placeholder 33"/>
          <p:cNvSpPr>
            <a:spLocks noGrp="1"/>
          </p:cNvSpPr>
          <p:nvPr>
            <p:ph type="ftr" sz="quarter" idx="31"/>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11" name="Rectangle 10"/>
          <p:cNvSpPr/>
          <p:nvPr/>
        </p:nvSpPr>
        <p:spPr>
          <a:xfrm>
            <a:off x="0" y="285750"/>
            <a:ext cx="274320" cy="5143500"/>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vert="vert270" anchor="ctr"/>
          <a:lstStyle/>
          <a:p>
            <a:pPr algn="ctr" defTabSz="685800">
              <a:defRPr/>
            </a:pPr>
            <a:r>
              <a:rPr lang="en-US" sz="1050" b="1" dirty="0" err="1">
                <a:solidFill>
                  <a:srgbClr val="FFFFFF"/>
                </a:solidFill>
              </a:rPr>
              <a:t>AlchemyAPI</a:t>
            </a:r>
            <a:r>
              <a:rPr lang="en-US" sz="1050" b="1" dirty="0">
                <a:solidFill>
                  <a:srgbClr val="FFFFFF"/>
                </a:solidFill>
              </a:rPr>
              <a:t> Use Cases</a:t>
            </a:r>
          </a:p>
        </p:txBody>
      </p:sp>
      <p:pic>
        <p:nvPicPr>
          <p:cNvPr id="43020" name="Picture 2" descr="Spiderbook - Sales Intelligence"/>
          <p:cNvPicPr>
            <a:picLocks noChangeAspect="1" noChangeArrowheads="1"/>
          </p:cNvPicPr>
          <p:nvPr/>
        </p:nvPicPr>
        <p:blipFill>
          <a:blip r:embed="rId2"/>
          <a:srcRect/>
          <a:stretch>
            <a:fillRect/>
          </a:stretch>
        </p:blipFill>
        <p:spPr bwMode="auto">
          <a:xfrm>
            <a:off x="457200" y="1125144"/>
            <a:ext cx="1189038" cy="150019"/>
          </a:xfrm>
          <a:prstGeom prst="rect">
            <a:avLst/>
          </a:prstGeom>
          <a:noFill/>
          <a:ln w="9525">
            <a:noFill/>
            <a:miter lim="800000"/>
            <a:headEnd/>
            <a:tailEnd/>
          </a:ln>
        </p:spPr>
      </p:pic>
      <p:grpSp>
        <p:nvGrpSpPr>
          <p:cNvPr id="40" name="Group 39"/>
          <p:cNvGrpSpPr/>
          <p:nvPr/>
        </p:nvGrpSpPr>
        <p:grpSpPr>
          <a:xfrm>
            <a:off x="1113953" y="2881428"/>
            <a:ext cx="7330296" cy="3063630"/>
            <a:chOff x="660096" y="3460904"/>
            <a:chExt cx="9773728" cy="4084840"/>
          </a:xfrm>
        </p:grpSpPr>
        <p:grpSp>
          <p:nvGrpSpPr>
            <p:cNvPr id="13" name="Group 12"/>
            <p:cNvGrpSpPr/>
            <p:nvPr/>
          </p:nvGrpSpPr>
          <p:grpSpPr>
            <a:xfrm>
              <a:off x="660096" y="3460904"/>
              <a:ext cx="9773728" cy="4084840"/>
              <a:chOff x="-1703962" y="829216"/>
              <a:chExt cx="9773728" cy="4084840"/>
            </a:xfrm>
          </p:grpSpPr>
          <p:sp>
            <p:nvSpPr>
              <p:cNvPr id="15" name="Rectangle 14"/>
              <p:cNvSpPr/>
              <p:nvPr/>
            </p:nvSpPr>
            <p:spPr>
              <a:xfrm>
                <a:off x="-1703962" y="2990960"/>
                <a:ext cx="1066800" cy="307776"/>
              </a:xfrm>
              <a:prstGeom prst="rect">
                <a:avLst/>
              </a:prstGeom>
            </p:spPr>
            <p:txBody>
              <a:bodyPr wrap="square">
                <a:spAutoFit/>
              </a:bodyPr>
              <a:lstStyle/>
              <a:p>
                <a:pPr defTabSz="685800">
                  <a:spcBef>
                    <a:spcPts val="270"/>
                  </a:spcBef>
                  <a:buClr>
                    <a:srgbClr val="128FC8"/>
                  </a:buClr>
                </a:pPr>
                <a:r>
                  <a:rPr lang="en-US" sz="900" kern="0" dirty="0">
                    <a:solidFill>
                      <a:srgbClr val="000000">
                        <a:lumMod val="65000"/>
                        <a:lumOff val="35000"/>
                      </a:srgbClr>
                    </a:solidFill>
                    <a:ea typeface="Arial"/>
                    <a:cs typeface="Arial"/>
                    <a:sym typeface="Arial"/>
                  </a:rPr>
                  <a:t>SEC filings</a:t>
                </a:r>
              </a:p>
            </p:txBody>
          </p:sp>
          <p:sp>
            <p:nvSpPr>
              <p:cNvPr id="16" name="Rectangle 15"/>
              <p:cNvSpPr/>
              <p:nvPr/>
            </p:nvSpPr>
            <p:spPr>
              <a:xfrm>
                <a:off x="-1703962" y="3298227"/>
                <a:ext cx="1253272" cy="307776"/>
              </a:xfrm>
              <a:prstGeom prst="rect">
                <a:avLst/>
              </a:prstGeom>
            </p:spPr>
            <p:txBody>
              <a:bodyPr wrap="square">
                <a:spAutoFit/>
              </a:bodyPr>
              <a:lstStyle/>
              <a:p>
                <a:pPr defTabSz="685800">
                  <a:spcBef>
                    <a:spcPts val="270"/>
                  </a:spcBef>
                  <a:buClr>
                    <a:srgbClr val="128FC8"/>
                  </a:buClr>
                </a:pPr>
                <a:r>
                  <a:rPr lang="en-US" sz="900" kern="0" dirty="0">
                    <a:solidFill>
                      <a:srgbClr val="000000">
                        <a:lumMod val="65000"/>
                        <a:lumOff val="35000"/>
                      </a:srgbClr>
                    </a:solidFill>
                    <a:ea typeface="Arial"/>
                    <a:cs typeface="Arial"/>
                    <a:sym typeface="Arial"/>
                  </a:rPr>
                  <a:t>Press releases</a:t>
                </a:r>
              </a:p>
            </p:txBody>
          </p:sp>
          <p:pic>
            <p:nvPicPr>
              <p:cNvPr id="17" name="Picture 16" descr="Screen Shot 2014-09-07 at 2.34.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680" y="2102646"/>
                <a:ext cx="1398574" cy="1193288"/>
              </a:xfrm>
              <a:prstGeom prst="rect">
                <a:avLst/>
              </a:prstGeom>
            </p:spPr>
          </p:pic>
          <p:grpSp>
            <p:nvGrpSpPr>
              <p:cNvPr id="18" name="Group 42"/>
              <p:cNvGrpSpPr/>
              <p:nvPr/>
            </p:nvGrpSpPr>
            <p:grpSpPr>
              <a:xfrm>
                <a:off x="-289931" y="2698595"/>
                <a:ext cx="1685063" cy="2215461"/>
                <a:chOff x="-1084328" y="2973566"/>
                <a:chExt cx="2594392" cy="2215461"/>
              </a:xfrm>
            </p:grpSpPr>
            <p:cxnSp>
              <p:nvCxnSpPr>
                <p:cNvPr id="30" name="Straight Connector 29"/>
                <p:cNvCxnSpPr/>
                <p:nvPr/>
              </p:nvCxnSpPr>
              <p:spPr>
                <a:xfrm>
                  <a:off x="-1084328" y="2973566"/>
                  <a:ext cx="702469" cy="2978"/>
                </a:xfrm>
                <a:prstGeom prst="line">
                  <a:avLst/>
                </a:prstGeom>
                <a:ln>
                  <a:solidFill>
                    <a:schemeClr val="bg2"/>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368959" y="5189027"/>
                  <a:ext cx="141105" cy="0"/>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grpSp>
          <p:pic>
            <p:nvPicPr>
              <p:cNvPr id="19" name="Picture 18" descr="Alchemy databas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77960" y="2068551"/>
                <a:ext cx="657482" cy="921831"/>
              </a:xfrm>
              <a:prstGeom prst="rect">
                <a:avLst/>
              </a:prstGeom>
            </p:spPr>
          </p:pic>
          <p:cxnSp>
            <p:nvCxnSpPr>
              <p:cNvPr id="20" name="Straight Connector 19"/>
              <p:cNvCxnSpPr/>
              <p:nvPr/>
            </p:nvCxnSpPr>
            <p:spPr>
              <a:xfrm>
                <a:off x="2462539" y="2705726"/>
                <a:ext cx="257418" cy="0"/>
              </a:xfrm>
              <a:prstGeom prst="line">
                <a:avLst/>
              </a:prstGeom>
              <a:ln>
                <a:solidFill>
                  <a:schemeClr val="bg2"/>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318958" y="2102646"/>
                <a:ext cx="609600" cy="1193288"/>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85800"/>
                <a:r>
                  <a:rPr lang="en-US" sz="900" dirty="0">
                    <a:solidFill>
                      <a:srgbClr val="404040"/>
                    </a:solidFill>
                  </a:rPr>
                  <a:t>SB’s Custom</a:t>
                </a:r>
                <a:br>
                  <a:rPr lang="en-US" sz="900" dirty="0">
                    <a:solidFill>
                      <a:srgbClr val="404040"/>
                    </a:solidFill>
                  </a:rPr>
                </a:br>
                <a:r>
                  <a:rPr lang="en-US" sz="900" dirty="0">
                    <a:solidFill>
                      <a:srgbClr val="404040"/>
                    </a:solidFill>
                  </a:rPr>
                  <a:t>ETL</a:t>
                </a:r>
              </a:p>
            </p:txBody>
          </p:sp>
          <p:cxnSp>
            <p:nvCxnSpPr>
              <p:cNvPr id="24" name="Straight Connector 23"/>
              <p:cNvCxnSpPr/>
              <p:nvPr/>
            </p:nvCxnSpPr>
            <p:spPr>
              <a:xfrm>
                <a:off x="1046335" y="2711605"/>
                <a:ext cx="257418" cy="0"/>
              </a:xfrm>
              <a:prstGeom prst="line">
                <a:avLst/>
              </a:prstGeom>
              <a:ln>
                <a:solidFill>
                  <a:schemeClr val="bg2"/>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367462" y="2982951"/>
                <a:ext cx="1492716" cy="553997"/>
              </a:xfrm>
              <a:prstGeom prst="rect">
                <a:avLst/>
              </a:prstGeom>
            </p:spPr>
            <p:txBody>
              <a:bodyPr wrap="square" lIns="0" rIns="0">
                <a:spAutoFit/>
              </a:bodyPr>
              <a:lstStyle/>
              <a:p>
                <a:pPr algn="ctr" defTabSz="685800">
                  <a:spcBef>
                    <a:spcPts val="270"/>
                  </a:spcBef>
                  <a:buClr>
                    <a:srgbClr val="128FC8"/>
                  </a:buClr>
                </a:pPr>
                <a:r>
                  <a:rPr lang="en-US" sz="1050" kern="0" dirty="0" err="1">
                    <a:solidFill>
                      <a:srgbClr val="595959"/>
                    </a:solidFill>
                    <a:ea typeface="Arial"/>
                    <a:cs typeface="Arial"/>
                    <a:sym typeface="Arial"/>
                  </a:rPr>
                  <a:t>Spiderbook’s</a:t>
                </a:r>
                <a:r>
                  <a:rPr lang="en-US" sz="1050" kern="0" dirty="0">
                    <a:solidFill>
                      <a:srgbClr val="595959"/>
                    </a:solidFill>
                    <a:ea typeface="Arial"/>
                    <a:cs typeface="Arial"/>
                    <a:sym typeface="Arial"/>
                  </a:rPr>
                  <a:t> </a:t>
                </a:r>
                <a:br>
                  <a:rPr lang="en-US" sz="1050" kern="0" dirty="0">
                    <a:solidFill>
                      <a:srgbClr val="595959"/>
                    </a:solidFill>
                    <a:ea typeface="Arial"/>
                    <a:cs typeface="Arial"/>
                    <a:sym typeface="Arial"/>
                  </a:rPr>
                </a:br>
                <a:r>
                  <a:rPr lang="en-US" sz="1050" kern="0" dirty="0">
                    <a:solidFill>
                      <a:srgbClr val="595959"/>
                    </a:solidFill>
                    <a:ea typeface="Arial"/>
                    <a:cs typeface="Arial"/>
                    <a:sym typeface="Arial"/>
                  </a:rPr>
                  <a:t>data store</a:t>
                </a:r>
              </a:p>
            </p:txBody>
          </p:sp>
          <p:sp>
            <p:nvSpPr>
              <p:cNvPr id="26" name="Rectangle 25"/>
              <p:cNvSpPr/>
              <p:nvPr/>
            </p:nvSpPr>
            <p:spPr>
              <a:xfrm>
                <a:off x="-1703962" y="2191760"/>
                <a:ext cx="1066800" cy="492443"/>
              </a:xfrm>
              <a:prstGeom prst="rect">
                <a:avLst/>
              </a:prstGeom>
            </p:spPr>
            <p:txBody>
              <a:bodyPr wrap="square">
                <a:spAutoFit/>
              </a:bodyPr>
              <a:lstStyle/>
              <a:p>
                <a:pPr defTabSz="685800">
                  <a:spcBef>
                    <a:spcPts val="270"/>
                  </a:spcBef>
                  <a:buClr>
                    <a:srgbClr val="128FC8"/>
                  </a:buClr>
                </a:pPr>
                <a:r>
                  <a:rPr lang="en-US" sz="900" kern="0" dirty="0">
                    <a:solidFill>
                      <a:srgbClr val="000000">
                        <a:lumMod val="65000"/>
                        <a:lumOff val="35000"/>
                      </a:srgbClr>
                    </a:solidFill>
                    <a:ea typeface="Arial"/>
                    <a:cs typeface="Arial"/>
                    <a:sym typeface="Arial"/>
                  </a:rPr>
                  <a:t>Web content</a:t>
                </a:r>
              </a:p>
            </p:txBody>
          </p:sp>
          <p:sp>
            <p:nvSpPr>
              <p:cNvPr id="27" name="Rectangle 26"/>
              <p:cNvSpPr/>
              <p:nvPr/>
            </p:nvSpPr>
            <p:spPr>
              <a:xfrm>
                <a:off x="-1703962" y="2499027"/>
                <a:ext cx="1066800" cy="492443"/>
              </a:xfrm>
              <a:prstGeom prst="rect">
                <a:avLst/>
              </a:prstGeom>
            </p:spPr>
            <p:txBody>
              <a:bodyPr wrap="square">
                <a:spAutoFit/>
              </a:bodyPr>
              <a:lstStyle/>
              <a:p>
                <a:pPr defTabSz="685800">
                  <a:spcBef>
                    <a:spcPts val="270"/>
                  </a:spcBef>
                  <a:buClr>
                    <a:srgbClr val="128FC8"/>
                  </a:buClr>
                </a:pPr>
                <a:r>
                  <a:rPr lang="en-US" sz="900" kern="0" dirty="0">
                    <a:solidFill>
                      <a:srgbClr val="000000">
                        <a:lumMod val="65000"/>
                        <a:lumOff val="35000"/>
                      </a:srgbClr>
                    </a:solidFill>
                    <a:ea typeface="Arial"/>
                    <a:cs typeface="Arial"/>
                    <a:sym typeface="Arial"/>
                  </a:rPr>
                  <a:t>Social media data</a:t>
                </a:r>
              </a:p>
            </p:txBody>
          </p:sp>
          <p:sp>
            <p:nvSpPr>
              <p:cNvPr id="28" name="Rectangle 27"/>
              <p:cNvSpPr/>
              <p:nvPr/>
            </p:nvSpPr>
            <p:spPr>
              <a:xfrm>
                <a:off x="-1703962" y="3605493"/>
                <a:ext cx="1253272" cy="492443"/>
              </a:xfrm>
              <a:prstGeom prst="rect">
                <a:avLst/>
              </a:prstGeom>
            </p:spPr>
            <p:txBody>
              <a:bodyPr wrap="square">
                <a:spAutoFit/>
              </a:bodyPr>
              <a:lstStyle/>
              <a:p>
                <a:pPr defTabSz="685800">
                  <a:spcBef>
                    <a:spcPts val="270"/>
                  </a:spcBef>
                  <a:buClr>
                    <a:srgbClr val="128FC8"/>
                  </a:buClr>
                </a:pPr>
                <a:r>
                  <a:rPr lang="en-US" sz="900" kern="0" dirty="0">
                    <a:solidFill>
                      <a:srgbClr val="000000">
                        <a:lumMod val="65000"/>
                        <a:lumOff val="35000"/>
                      </a:srgbClr>
                    </a:solidFill>
                    <a:ea typeface="Arial"/>
                    <a:cs typeface="Arial"/>
                    <a:sym typeface="Arial"/>
                  </a:rPr>
                  <a:t>Marketing materials</a:t>
                </a:r>
              </a:p>
            </p:txBody>
          </p:sp>
          <p:pic>
            <p:nvPicPr>
              <p:cNvPr id="29" name="Picture 6" descr="Screen Shot 2015-04-08 at 10.14.59 PM.png"/>
              <p:cNvPicPr>
                <a:picLocks noChangeAspect="1"/>
              </p:cNvPicPr>
              <p:nvPr/>
            </p:nvPicPr>
            <p:blipFill>
              <a:blip r:embed="rId5" cstate="print">
                <a:extLst>
                  <a:ext uri="{28A0092B-C50C-407E-A947-70E740481C1C}">
                    <a14:useLocalDpi xmlns:a14="http://schemas.microsoft.com/office/drawing/2010/main" val="0"/>
                  </a:ext>
                </a:extLst>
              </a:blip>
              <a:srcRect b="12870"/>
              <a:stretch>
                <a:fillRect/>
              </a:stretch>
            </p:blipFill>
            <p:spPr>
              <a:xfrm>
                <a:off x="4548178" y="829216"/>
                <a:ext cx="3521588" cy="3397096"/>
              </a:xfrm>
              <a:prstGeom prst="rect">
                <a:avLst/>
              </a:prstGeom>
              <a:ln>
                <a:noFill/>
              </a:ln>
              <a:effectLst>
                <a:outerShdw blurRad="292100" dist="139700" dir="2700000" algn="tl" rotWithShape="0">
                  <a:srgbClr val="333333">
                    <a:alpha val="65000"/>
                  </a:srgbClr>
                </a:outerShdw>
              </a:effectLst>
            </p:spPr>
          </p:pic>
        </p:grpSp>
        <p:sp>
          <p:nvSpPr>
            <p:cNvPr id="35" name="Right Bracket 34"/>
            <p:cNvSpPr/>
            <p:nvPr/>
          </p:nvSpPr>
          <p:spPr>
            <a:xfrm>
              <a:off x="1828800" y="4750420"/>
              <a:ext cx="223024" cy="1828800"/>
            </a:xfrm>
            <a:prstGeom prst="rightBracket">
              <a:avLst/>
            </a:prstGeom>
            <a:ln>
              <a:solidFill>
                <a:schemeClr val="bg2"/>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endParaRPr lang="en-US" sz="1350">
                <a:solidFill>
                  <a:srgbClr val="004266"/>
                </a:solidFill>
              </a:endParaRPr>
            </a:p>
          </p:txBody>
        </p:sp>
        <p:cxnSp>
          <p:nvCxnSpPr>
            <p:cNvPr id="39" name="Straight Arrow Connector 38"/>
            <p:cNvCxnSpPr/>
            <p:nvPr/>
          </p:nvCxnSpPr>
          <p:spPr>
            <a:xfrm>
              <a:off x="6021659" y="5352585"/>
              <a:ext cx="735980" cy="1588"/>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grpSp>
      <p:sp>
        <p:nvSpPr>
          <p:cNvPr id="36" name="Slide Number Placeholder 35"/>
          <p:cNvSpPr>
            <a:spLocks noGrp="1"/>
          </p:cNvSpPr>
          <p:nvPr>
            <p:ph type="sldNum" sz="quarter" idx="32"/>
          </p:nvPr>
        </p:nvSpPr>
        <p:spPr/>
        <p:txBody>
          <a:bodyPr/>
          <a:lstStyle/>
          <a:p>
            <a:fld id="{F6ED670B-A527-40EA-8426-B1FFB68C39F1}" type="slidenum">
              <a:rPr lang="en-US" smtClean="0">
                <a:solidFill>
                  <a:srgbClr val="003756"/>
                </a:solidFill>
              </a:rPr>
              <a:pPr/>
              <a:t>25</a:t>
            </a:fld>
            <a:endParaRPr lang="en-US">
              <a:solidFill>
                <a:srgbClr val="003756"/>
              </a:solidFill>
            </a:endParaRPr>
          </a:p>
        </p:txBody>
      </p:sp>
    </p:spTree>
    <p:extLst>
      <p:ext uri="{BB962C8B-B14F-4D97-AF65-F5344CB8AC3E}">
        <p14:creationId xmlns:p14="http://schemas.microsoft.com/office/powerpoint/2010/main" val="11695435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smtClean="0"/>
              <a:t>Pocket – Content Discovery</a:t>
            </a:r>
          </a:p>
        </p:txBody>
      </p:sp>
      <p:sp>
        <p:nvSpPr>
          <p:cNvPr id="46083" name="Text Placeholder 2"/>
          <p:cNvSpPr>
            <a:spLocks noGrp="1"/>
          </p:cNvSpPr>
          <p:nvPr>
            <p:ph type="body" sz="quarter" idx="12"/>
          </p:nvPr>
        </p:nvSpPr>
        <p:spPr/>
        <p:txBody>
          <a:bodyPr/>
          <a:lstStyle/>
          <a:p>
            <a:r>
              <a:rPr lang="en-US" smtClean="0"/>
              <a:t>What it is:</a:t>
            </a:r>
          </a:p>
        </p:txBody>
      </p:sp>
      <p:sp>
        <p:nvSpPr>
          <p:cNvPr id="53252" name="Text Placeholder 3"/>
          <p:cNvSpPr>
            <a:spLocks noGrp="1"/>
          </p:cNvSpPr>
          <p:nvPr>
            <p:ph type="body" sz="quarter" idx="14"/>
          </p:nvPr>
        </p:nvSpPr>
        <p:spPr/>
        <p:txBody>
          <a:bodyPr/>
          <a:lstStyle/>
          <a:p>
            <a:pPr>
              <a:defRPr/>
            </a:pPr>
            <a:r>
              <a:rPr lang="en-US" sz="788" dirty="0"/>
              <a:t>Challenge: pinpoint concepts and entities within saved content to enable accurate classification of text, video and web pages  (save for later capabilities)</a:t>
            </a:r>
          </a:p>
          <a:p>
            <a:pPr lvl="1">
              <a:defRPr/>
            </a:pPr>
            <a:r>
              <a:rPr lang="en-US" sz="788" dirty="0"/>
              <a:t>Analyzes: 500,000 unique items/ day, 1.5 million items/ day total </a:t>
            </a:r>
          </a:p>
          <a:p>
            <a:pPr lvl="1">
              <a:defRPr/>
            </a:pPr>
            <a:r>
              <a:rPr lang="en-US" sz="788" dirty="0"/>
              <a:t>Types: HTML, text </a:t>
            </a:r>
          </a:p>
          <a:p>
            <a:pPr>
              <a:defRPr/>
            </a:pPr>
            <a:r>
              <a:rPr lang="en-US" sz="788" dirty="0"/>
              <a:t>Pocket: cloud-hosted APIs decipher unstructured data and HTML; actionable data retuned </a:t>
            </a:r>
          </a:p>
          <a:p>
            <a:pPr lvl="1">
              <a:defRPr/>
            </a:pPr>
            <a:r>
              <a:rPr lang="en-US" sz="788" dirty="0"/>
              <a:t>Broad language support </a:t>
            </a:r>
          </a:p>
          <a:p>
            <a:pPr lvl="1">
              <a:defRPr/>
            </a:pPr>
            <a:r>
              <a:rPr lang="en-US" sz="788" dirty="0"/>
              <a:t>Discovery of articles worldwide for everyday users to interact with </a:t>
            </a:r>
          </a:p>
          <a:p>
            <a:pPr>
              <a:defRPr/>
            </a:pPr>
            <a:r>
              <a:rPr lang="en-US" sz="788" dirty="0"/>
              <a:t>Solution: </a:t>
            </a:r>
            <a:r>
              <a:rPr lang="en-US" sz="788" dirty="0" err="1"/>
              <a:t>AlchemyAPI’s</a:t>
            </a:r>
            <a:r>
              <a:rPr lang="en-US" sz="788" dirty="0"/>
              <a:t> entity and concept extraction APIs</a:t>
            </a:r>
          </a:p>
          <a:p>
            <a:pPr>
              <a:defRPr/>
            </a:pPr>
            <a:endParaRPr lang="en-US" sz="788" dirty="0"/>
          </a:p>
          <a:p>
            <a:pPr lvl="1">
              <a:defRPr/>
            </a:pPr>
            <a:endParaRPr lang="en-US" sz="788" dirty="0"/>
          </a:p>
          <a:p>
            <a:pPr>
              <a:defRPr/>
            </a:pPr>
            <a:endParaRPr lang="en-US" sz="788" dirty="0"/>
          </a:p>
        </p:txBody>
      </p:sp>
      <p:sp>
        <p:nvSpPr>
          <p:cNvPr id="46085" name="Text Placeholder 4"/>
          <p:cNvSpPr>
            <a:spLocks noGrp="1"/>
          </p:cNvSpPr>
          <p:nvPr>
            <p:ph type="body" sz="quarter" idx="15"/>
          </p:nvPr>
        </p:nvSpPr>
        <p:spPr>
          <a:xfrm>
            <a:off x="457200" y="1429941"/>
            <a:ext cx="1189038" cy="342900"/>
          </a:xfrm>
        </p:spPr>
        <p:txBody>
          <a:bodyPr/>
          <a:lstStyle/>
          <a:p>
            <a:r>
              <a:rPr lang="en-US" smtClean="0"/>
              <a:t>AlchemyAPIs Used</a:t>
            </a:r>
          </a:p>
        </p:txBody>
      </p:sp>
      <p:sp>
        <p:nvSpPr>
          <p:cNvPr id="46086" name="Text Placeholder 5"/>
          <p:cNvSpPr>
            <a:spLocks noGrp="1"/>
          </p:cNvSpPr>
          <p:nvPr>
            <p:ph type="body" sz="quarter" idx="19"/>
          </p:nvPr>
        </p:nvSpPr>
        <p:spPr>
          <a:xfrm>
            <a:off x="457200" y="3425429"/>
            <a:ext cx="1189038" cy="342900"/>
          </a:xfrm>
        </p:spPr>
        <p:txBody>
          <a:bodyPr/>
          <a:lstStyle/>
          <a:p>
            <a:r>
              <a:rPr lang="en-US" smtClean="0"/>
              <a:t>Additional Notes</a:t>
            </a:r>
          </a:p>
        </p:txBody>
      </p:sp>
      <p:sp>
        <p:nvSpPr>
          <p:cNvPr id="46087" name="Text Placeholder 6"/>
          <p:cNvSpPr>
            <a:spLocks noGrp="1"/>
          </p:cNvSpPr>
          <p:nvPr>
            <p:ph type="body" sz="quarter" idx="26"/>
          </p:nvPr>
        </p:nvSpPr>
        <p:spPr>
          <a:xfrm>
            <a:off x="5334000" y="1028700"/>
            <a:ext cx="3475038" cy="342900"/>
          </a:xfrm>
        </p:spPr>
        <p:txBody>
          <a:bodyPr/>
          <a:lstStyle/>
          <a:p>
            <a:r>
              <a:rPr lang="en-US" smtClean="0"/>
              <a:t>ROI</a:t>
            </a:r>
          </a:p>
        </p:txBody>
      </p:sp>
      <p:sp>
        <p:nvSpPr>
          <p:cNvPr id="53256" name="Text Placeholder 7"/>
          <p:cNvSpPr>
            <a:spLocks noGrp="1"/>
          </p:cNvSpPr>
          <p:nvPr>
            <p:ph type="body" sz="quarter" idx="27"/>
          </p:nvPr>
        </p:nvSpPr>
        <p:spPr>
          <a:xfrm>
            <a:off x="5334000" y="1485901"/>
            <a:ext cx="3475038" cy="1831181"/>
          </a:xfrm>
        </p:spPr>
        <p:txBody>
          <a:bodyPr/>
          <a:lstStyle/>
          <a:p>
            <a:pPr>
              <a:defRPr/>
            </a:pPr>
            <a:r>
              <a:rPr lang="en-US" sz="788" dirty="0"/>
              <a:t>Results: classification accuracy for winning user experience, higher performance of in-house developed classification and recommendation APIs</a:t>
            </a:r>
          </a:p>
        </p:txBody>
      </p:sp>
      <p:sp>
        <p:nvSpPr>
          <p:cNvPr id="53258" name="Text Placeholder 9"/>
          <p:cNvSpPr>
            <a:spLocks noGrp="1"/>
          </p:cNvSpPr>
          <p:nvPr>
            <p:ph type="body" sz="quarter" idx="29"/>
          </p:nvPr>
        </p:nvSpPr>
        <p:spPr>
          <a:xfrm>
            <a:off x="457200" y="1829991"/>
            <a:ext cx="1189038" cy="1428750"/>
          </a:xfrm>
        </p:spPr>
        <p:txBody>
          <a:bodyPr/>
          <a:lstStyle/>
          <a:p>
            <a:pPr>
              <a:defRPr/>
            </a:pPr>
            <a:r>
              <a:rPr lang="en-US" sz="788"/>
              <a:t>Entity Extraction </a:t>
            </a:r>
          </a:p>
          <a:p>
            <a:pPr>
              <a:defRPr/>
            </a:pPr>
            <a:r>
              <a:rPr lang="en-US" sz="788"/>
              <a:t>Concept Extraction </a:t>
            </a:r>
          </a:p>
        </p:txBody>
      </p:sp>
      <p:sp>
        <p:nvSpPr>
          <p:cNvPr id="35" name="Footer Placeholder 34"/>
          <p:cNvSpPr>
            <a:spLocks noGrp="1"/>
          </p:cNvSpPr>
          <p:nvPr>
            <p:ph type="ftr" sz="quarter" idx="31"/>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11" name="Rectangle 10"/>
          <p:cNvSpPr/>
          <p:nvPr/>
        </p:nvSpPr>
        <p:spPr>
          <a:xfrm>
            <a:off x="0" y="285750"/>
            <a:ext cx="274320" cy="5143500"/>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vert="vert270" anchor="ctr"/>
          <a:lstStyle/>
          <a:p>
            <a:pPr algn="ctr" defTabSz="685800">
              <a:defRPr/>
            </a:pPr>
            <a:r>
              <a:rPr lang="en-US" sz="1050" b="1" dirty="0">
                <a:solidFill>
                  <a:srgbClr val="FFFFFF"/>
                </a:solidFill>
              </a:rPr>
              <a:t>AlchemyAPI Use Cases</a:t>
            </a:r>
          </a:p>
        </p:txBody>
      </p:sp>
      <p:pic>
        <p:nvPicPr>
          <p:cNvPr id="46092" name="Picture 2" descr="Pocket - Content Discovery and Recommendation"/>
          <p:cNvPicPr>
            <a:picLocks noChangeAspect="1" noChangeArrowheads="1"/>
          </p:cNvPicPr>
          <p:nvPr/>
        </p:nvPicPr>
        <p:blipFill>
          <a:blip r:embed="rId3"/>
          <a:srcRect/>
          <a:stretch>
            <a:fillRect/>
          </a:stretch>
        </p:blipFill>
        <p:spPr bwMode="auto">
          <a:xfrm>
            <a:off x="457200" y="1051324"/>
            <a:ext cx="1189038" cy="297656"/>
          </a:xfrm>
          <a:prstGeom prst="rect">
            <a:avLst/>
          </a:prstGeom>
          <a:noFill/>
          <a:ln w="9525">
            <a:noFill/>
            <a:miter lim="800000"/>
            <a:headEnd/>
            <a:tailEnd/>
          </a:ln>
        </p:spPr>
      </p:pic>
      <p:grpSp>
        <p:nvGrpSpPr>
          <p:cNvPr id="31" name="Group 30"/>
          <p:cNvGrpSpPr/>
          <p:nvPr/>
        </p:nvGrpSpPr>
        <p:grpSpPr>
          <a:xfrm>
            <a:off x="604507" y="3322135"/>
            <a:ext cx="8175686" cy="2063293"/>
            <a:chOff x="159238" y="3765397"/>
            <a:chExt cx="10900915" cy="2751058"/>
          </a:xfrm>
        </p:grpSpPr>
        <p:sp>
          <p:nvSpPr>
            <p:cNvPr id="14" name="Rectangle 13"/>
            <p:cNvSpPr/>
            <p:nvPr/>
          </p:nvSpPr>
          <p:spPr>
            <a:xfrm>
              <a:off x="2747038" y="5777791"/>
              <a:ext cx="1153003" cy="738664"/>
            </a:xfrm>
            <a:prstGeom prst="rect">
              <a:avLst/>
            </a:prstGeom>
          </p:spPr>
          <p:txBody>
            <a:bodyPr wrap="square">
              <a:spAutoFit/>
            </a:bodyPr>
            <a:lstStyle/>
            <a:p>
              <a:pPr algn="ctr" defTabSz="685800">
                <a:spcBef>
                  <a:spcPts val="270"/>
                </a:spcBef>
                <a:buClr>
                  <a:srgbClr val="128FC8"/>
                </a:buClr>
              </a:pPr>
              <a:r>
                <a:rPr lang="en-US" sz="750" kern="0" dirty="0">
                  <a:solidFill>
                    <a:srgbClr val="000000"/>
                  </a:solidFill>
                  <a:ea typeface="Arial"/>
                  <a:cs typeface="Arial"/>
                  <a:sym typeface="Arial"/>
                </a:rPr>
                <a:t>Alchemy processes more than 1.5 million items per day.</a:t>
              </a:r>
            </a:p>
          </p:txBody>
        </p:sp>
        <p:sp>
          <p:nvSpPr>
            <p:cNvPr id="15" name="Rectangle 14"/>
            <p:cNvSpPr/>
            <p:nvPr/>
          </p:nvSpPr>
          <p:spPr>
            <a:xfrm>
              <a:off x="164195" y="5597892"/>
              <a:ext cx="1066800" cy="492443"/>
            </a:xfrm>
            <a:prstGeom prst="rect">
              <a:avLst/>
            </a:prstGeom>
          </p:spPr>
          <p:txBody>
            <a:bodyPr wrap="square">
              <a:spAutoFit/>
            </a:bodyPr>
            <a:lstStyle/>
            <a:p>
              <a:pPr defTabSz="685800">
                <a:spcBef>
                  <a:spcPts val="270"/>
                </a:spcBef>
                <a:buClr>
                  <a:srgbClr val="128FC8"/>
                </a:buClr>
              </a:pPr>
              <a:r>
                <a:rPr lang="en-US" sz="900" kern="0" dirty="0">
                  <a:solidFill>
                    <a:srgbClr val="000000">
                      <a:lumMod val="65000"/>
                      <a:lumOff val="35000"/>
                    </a:srgbClr>
                  </a:solidFill>
                  <a:ea typeface="Arial"/>
                  <a:cs typeface="Arial"/>
                  <a:sym typeface="Arial"/>
                </a:rPr>
                <a:t>Web content</a:t>
              </a:r>
            </a:p>
          </p:txBody>
        </p:sp>
        <p:pic>
          <p:nvPicPr>
            <p:cNvPr id="16" name="Picture 15" descr="Screen Shot 2014-09-07 at 2.34.3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4252" y="4650379"/>
              <a:ext cx="1398574" cy="1193288"/>
            </a:xfrm>
            <a:prstGeom prst="rect">
              <a:avLst/>
            </a:prstGeom>
          </p:spPr>
        </p:pic>
        <p:cxnSp>
          <p:nvCxnSpPr>
            <p:cNvPr id="18" name="Straight Connector 17"/>
            <p:cNvCxnSpPr/>
            <p:nvPr/>
          </p:nvCxnSpPr>
          <p:spPr>
            <a:xfrm>
              <a:off x="1417769" y="5247023"/>
              <a:ext cx="212436" cy="0"/>
            </a:xfrm>
            <a:prstGeom prst="line">
              <a:avLst/>
            </a:prstGeom>
            <a:ln>
              <a:solidFill>
                <a:schemeClr val="bg1">
                  <a:lumMod val="5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pic>
          <p:nvPicPr>
            <p:cNvPr id="22" name="Picture 21" descr="Alchemy databas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990" y="4629994"/>
              <a:ext cx="657482" cy="921831"/>
            </a:xfrm>
            <a:prstGeom prst="rect">
              <a:avLst/>
            </a:prstGeom>
          </p:spPr>
        </p:pic>
        <p:cxnSp>
          <p:nvCxnSpPr>
            <p:cNvPr id="23" name="Straight Connector 22"/>
            <p:cNvCxnSpPr/>
            <p:nvPr/>
          </p:nvCxnSpPr>
          <p:spPr>
            <a:xfrm>
              <a:off x="4008863" y="5247023"/>
              <a:ext cx="257418" cy="0"/>
            </a:xfrm>
            <a:prstGeom prst="line">
              <a:avLst/>
            </a:prstGeom>
            <a:ln>
              <a:solidFill>
                <a:schemeClr val="bg2"/>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1670820" y="4650379"/>
              <a:ext cx="609600" cy="1193288"/>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85800"/>
              <a:r>
                <a:rPr lang="en-US" sz="900" dirty="0" err="1">
                  <a:solidFill>
                    <a:srgbClr val="404040"/>
                  </a:solidFill>
                </a:rPr>
                <a:t>PocketCustom</a:t>
              </a:r>
              <a:r>
                <a:rPr lang="en-US" sz="900" dirty="0">
                  <a:solidFill>
                    <a:srgbClr val="404040"/>
                  </a:solidFill>
                </a:rPr>
                <a:t/>
              </a:r>
              <a:br>
                <a:rPr lang="en-US" sz="900" dirty="0">
                  <a:solidFill>
                    <a:srgbClr val="404040"/>
                  </a:solidFill>
                </a:rPr>
              </a:br>
              <a:r>
                <a:rPr lang="en-US" sz="900" dirty="0">
                  <a:solidFill>
                    <a:srgbClr val="404040"/>
                  </a:solidFill>
                </a:rPr>
                <a:t>ETL</a:t>
              </a:r>
            </a:p>
          </p:txBody>
        </p:sp>
        <p:cxnSp>
          <p:nvCxnSpPr>
            <p:cNvPr id="26" name="Straight Connector 25"/>
            <p:cNvCxnSpPr/>
            <p:nvPr/>
          </p:nvCxnSpPr>
          <p:spPr>
            <a:xfrm>
              <a:off x="2458844" y="5247023"/>
              <a:ext cx="257418" cy="0"/>
            </a:xfrm>
            <a:prstGeom prst="line">
              <a:avLst/>
            </a:prstGeom>
            <a:ln>
              <a:solidFill>
                <a:schemeClr val="bg2"/>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4155373" y="5650979"/>
              <a:ext cx="1492716" cy="553997"/>
            </a:xfrm>
            <a:prstGeom prst="rect">
              <a:avLst/>
            </a:prstGeom>
          </p:spPr>
          <p:txBody>
            <a:bodyPr wrap="square" lIns="0" rIns="0">
              <a:spAutoFit/>
            </a:bodyPr>
            <a:lstStyle/>
            <a:p>
              <a:pPr algn="ctr" defTabSz="685800">
                <a:spcBef>
                  <a:spcPts val="270"/>
                </a:spcBef>
                <a:buClr>
                  <a:srgbClr val="128FC8"/>
                </a:buClr>
              </a:pPr>
              <a:r>
                <a:rPr lang="en-US" sz="1050" kern="0" dirty="0">
                  <a:solidFill>
                    <a:srgbClr val="595959"/>
                  </a:solidFill>
                  <a:ea typeface="Arial"/>
                  <a:cs typeface="Arial"/>
                  <a:sym typeface="Arial"/>
                </a:rPr>
                <a:t>Pocket’s </a:t>
              </a:r>
              <a:br>
                <a:rPr lang="en-US" sz="1050" kern="0" dirty="0">
                  <a:solidFill>
                    <a:srgbClr val="595959"/>
                  </a:solidFill>
                  <a:ea typeface="Arial"/>
                  <a:cs typeface="Arial"/>
                  <a:sym typeface="Arial"/>
                </a:rPr>
              </a:br>
              <a:r>
                <a:rPr lang="en-US" sz="1050" kern="0" dirty="0">
                  <a:solidFill>
                    <a:srgbClr val="595959"/>
                  </a:solidFill>
                  <a:ea typeface="Arial"/>
                  <a:cs typeface="Arial"/>
                  <a:sym typeface="Arial"/>
                </a:rPr>
                <a:t>data store</a:t>
              </a:r>
            </a:p>
          </p:txBody>
        </p:sp>
        <p:sp>
          <p:nvSpPr>
            <p:cNvPr id="28" name="Rectangle 27"/>
            <p:cNvSpPr/>
            <p:nvPr/>
          </p:nvSpPr>
          <p:spPr>
            <a:xfrm>
              <a:off x="159238" y="4697392"/>
              <a:ext cx="1066800" cy="307776"/>
            </a:xfrm>
            <a:prstGeom prst="rect">
              <a:avLst/>
            </a:prstGeom>
          </p:spPr>
          <p:txBody>
            <a:bodyPr wrap="square">
              <a:spAutoFit/>
            </a:bodyPr>
            <a:lstStyle/>
            <a:p>
              <a:pPr defTabSz="685800">
                <a:spcBef>
                  <a:spcPts val="270"/>
                </a:spcBef>
                <a:buClr>
                  <a:srgbClr val="128FC8"/>
                </a:buClr>
              </a:pPr>
              <a:r>
                <a:rPr lang="en-US" sz="900" kern="0" dirty="0">
                  <a:solidFill>
                    <a:srgbClr val="000000">
                      <a:lumMod val="65000"/>
                      <a:lumOff val="35000"/>
                    </a:srgbClr>
                  </a:solidFill>
                  <a:ea typeface="Arial"/>
                  <a:cs typeface="Arial"/>
                  <a:sym typeface="Arial"/>
                </a:rPr>
                <a:t>Video</a:t>
              </a:r>
            </a:p>
          </p:txBody>
        </p:sp>
        <p:sp>
          <p:nvSpPr>
            <p:cNvPr id="29" name="Rectangle 28"/>
            <p:cNvSpPr/>
            <p:nvPr/>
          </p:nvSpPr>
          <p:spPr>
            <a:xfrm>
              <a:off x="159238" y="5188823"/>
              <a:ext cx="1066800" cy="307776"/>
            </a:xfrm>
            <a:prstGeom prst="rect">
              <a:avLst/>
            </a:prstGeom>
          </p:spPr>
          <p:txBody>
            <a:bodyPr wrap="square">
              <a:spAutoFit/>
            </a:bodyPr>
            <a:lstStyle/>
            <a:p>
              <a:pPr defTabSz="685800">
                <a:spcBef>
                  <a:spcPts val="270"/>
                </a:spcBef>
                <a:buClr>
                  <a:srgbClr val="128FC8"/>
                </a:buClr>
              </a:pPr>
              <a:r>
                <a:rPr lang="en-US" sz="900" kern="0" dirty="0">
                  <a:solidFill>
                    <a:srgbClr val="000000">
                      <a:lumMod val="65000"/>
                      <a:lumOff val="35000"/>
                    </a:srgbClr>
                  </a:solidFill>
                  <a:ea typeface="Arial"/>
                  <a:cs typeface="Arial"/>
                  <a:sym typeface="Arial"/>
                </a:rPr>
                <a:t>Text </a:t>
              </a:r>
            </a:p>
          </p:txBody>
        </p:sp>
        <p:pic>
          <p:nvPicPr>
            <p:cNvPr id="30" name="Picture 29" descr="Screen Shot 2015-04-08 at 10.29.29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2953" y="3765397"/>
              <a:ext cx="4267200" cy="2318838"/>
            </a:xfrm>
            <a:prstGeom prst="rect">
              <a:avLst/>
            </a:prstGeom>
            <a:ln>
              <a:noFill/>
            </a:ln>
            <a:effectLst>
              <a:outerShdw blurRad="292100" dist="139700" dir="2700000" algn="tl" rotWithShape="0">
                <a:srgbClr val="333333">
                  <a:alpha val="65000"/>
                </a:srgbClr>
              </a:outerShdw>
            </a:effectLst>
          </p:spPr>
        </p:pic>
      </p:grpSp>
      <p:sp>
        <p:nvSpPr>
          <p:cNvPr id="32" name="Right Bracket 31"/>
          <p:cNvSpPr/>
          <p:nvPr/>
        </p:nvSpPr>
        <p:spPr>
          <a:xfrm>
            <a:off x="1354874" y="3982379"/>
            <a:ext cx="167268" cy="1053791"/>
          </a:xfrm>
          <a:prstGeom prst="rightBracke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srgbClr val="004266"/>
              </a:solidFill>
            </a:endParaRPr>
          </a:p>
        </p:txBody>
      </p:sp>
      <p:cxnSp>
        <p:nvCxnSpPr>
          <p:cNvPr id="34" name="Straight Arrow Connector 33"/>
          <p:cNvCxnSpPr/>
          <p:nvPr/>
        </p:nvCxnSpPr>
        <p:spPr>
          <a:xfrm>
            <a:off x="4516245" y="4417277"/>
            <a:ext cx="953429" cy="1191"/>
          </a:xfrm>
          <a:prstGeom prst="straightConnector1">
            <a:avLst/>
          </a:prstGeom>
          <a:ln>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36" name="Slide Number Placeholder 35"/>
          <p:cNvSpPr>
            <a:spLocks noGrp="1"/>
          </p:cNvSpPr>
          <p:nvPr>
            <p:ph type="sldNum" sz="quarter" idx="32"/>
          </p:nvPr>
        </p:nvSpPr>
        <p:spPr/>
        <p:txBody>
          <a:bodyPr/>
          <a:lstStyle/>
          <a:p>
            <a:fld id="{F6ED670B-A527-40EA-8426-B1FFB68C39F1}" type="slidenum">
              <a:rPr lang="en-US" smtClean="0">
                <a:solidFill>
                  <a:srgbClr val="003756"/>
                </a:solidFill>
              </a:rPr>
              <a:pPr/>
              <a:t>26</a:t>
            </a:fld>
            <a:endParaRPr lang="en-US">
              <a:solidFill>
                <a:srgbClr val="003756"/>
              </a:solidFill>
            </a:endParaRPr>
          </a:p>
        </p:txBody>
      </p:sp>
    </p:spTree>
    <p:extLst>
      <p:ext uri="{BB962C8B-B14F-4D97-AF65-F5344CB8AC3E}">
        <p14:creationId xmlns:p14="http://schemas.microsoft.com/office/powerpoint/2010/main" val="7720703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smtClean="0"/>
              <a:t>Pocket – Content Discovery</a:t>
            </a:r>
          </a:p>
        </p:txBody>
      </p:sp>
      <p:sp>
        <p:nvSpPr>
          <p:cNvPr id="46083" name="Text Placeholder 2"/>
          <p:cNvSpPr>
            <a:spLocks noGrp="1"/>
          </p:cNvSpPr>
          <p:nvPr>
            <p:ph type="body" sz="quarter" idx="12"/>
          </p:nvPr>
        </p:nvSpPr>
        <p:spPr/>
        <p:txBody>
          <a:bodyPr/>
          <a:lstStyle/>
          <a:p>
            <a:r>
              <a:rPr lang="en-US" smtClean="0"/>
              <a:t>What it is:</a:t>
            </a:r>
          </a:p>
        </p:txBody>
      </p:sp>
      <p:sp>
        <p:nvSpPr>
          <p:cNvPr id="53252" name="Text Placeholder 3"/>
          <p:cNvSpPr>
            <a:spLocks noGrp="1"/>
          </p:cNvSpPr>
          <p:nvPr>
            <p:ph type="body" sz="quarter" idx="14"/>
          </p:nvPr>
        </p:nvSpPr>
        <p:spPr/>
        <p:txBody>
          <a:bodyPr/>
          <a:lstStyle/>
          <a:p>
            <a:pPr>
              <a:defRPr/>
            </a:pPr>
            <a:r>
              <a:rPr lang="en-US" sz="788" dirty="0"/>
              <a:t>Monitor social media to help clients understand their customers’ needs</a:t>
            </a:r>
          </a:p>
          <a:p>
            <a:pPr lvl="1">
              <a:defRPr/>
            </a:pPr>
            <a:r>
              <a:rPr lang="en-US" sz="788" dirty="0"/>
              <a:t>Who should we engage?</a:t>
            </a:r>
          </a:p>
          <a:p>
            <a:pPr lvl="1">
              <a:defRPr/>
            </a:pPr>
            <a:r>
              <a:rPr lang="en-US" sz="788" dirty="0"/>
              <a:t>What do our followers care about?</a:t>
            </a:r>
          </a:p>
          <a:p>
            <a:pPr lvl="1">
              <a:defRPr/>
            </a:pPr>
            <a:r>
              <a:rPr lang="en-US" sz="788" dirty="0"/>
              <a:t>What content and promos should we offer?</a:t>
            </a:r>
          </a:p>
          <a:p>
            <a:pPr>
              <a:defRPr/>
            </a:pPr>
            <a:endParaRPr lang="en-US" sz="788" dirty="0"/>
          </a:p>
          <a:p>
            <a:pPr lvl="1">
              <a:defRPr/>
            </a:pPr>
            <a:endParaRPr lang="en-US" sz="788" dirty="0"/>
          </a:p>
          <a:p>
            <a:pPr>
              <a:defRPr/>
            </a:pPr>
            <a:endParaRPr lang="en-US" sz="788" dirty="0"/>
          </a:p>
        </p:txBody>
      </p:sp>
      <p:sp>
        <p:nvSpPr>
          <p:cNvPr id="46085" name="Text Placeholder 4"/>
          <p:cNvSpPr>
            <a:spLocks noGrp="1"/>
          </p:cNvSpPr>
          <p:nvPr>
            <p:ph type="body" sz="quarter" idx="15"/>
          </p:nvPr>
        </p:nvSpPr>
        <p:spPr>
          <a:xfrm>
            <a:off x="457200" y="1429941"/>
            <a:ext cx="1189038" cy="342900"/>
          </a:xfrm>
        </p:spPr>
        <p:txBody>
          <a:bodyPr/>
          <a:lstStyle/>
          <a:p>
            <a:r>
              <a:rPr lang="en-US" smtClean="0"/>
              <a:t>AlchemyAPIs Used</a:t>
            </a:r>
          </a:p>
        </p:txBody>
      </p:sp>
      <p:sp>
        <p:nvSpPr>
          <p:cNvPr id="46086" name="Text Placeholder 5"/>
          <p:cNvSpPr>
            <a:spLocks noGrp="1"/>
          </p:cNvSpPr>
          <p:nvPr>
            <p:ph type="body" sz="quarter" idx="19"/>
          </p:nvPr>
        </p:nvSpPr>
        <p:spPr>
          <a:xfrm>
            <a:off x="457200" y="3425429"/>
            <a:ext cx="1189038" cy="342900"/>
          </a:xfrm>
        </p:spPr>
        <p:txBody>
          <a:bodyPr/>
          <a:lstStyle/>
          <a:p>
            <a:r>
              <a:rPr lang="en-US" smtClean="0"/>
              <a:t>Additional Notes</a:t>
            </a:r>
          </a:p>
        </p:txBody>
      </p:sp>
      <p:sp>
        <p:nvSpPr>
          <p:cNvPr id="46087" name="Text Placeholder 6"/>
          <p:cNvSpPr>
            <a:spLocks noGrp="1"/>
          </p:cNvSpPr>
          <p:nvPr>
            <p:ph type="body" sz="quarter" idx="26"/>
          </p:nvPr>
        </p:nvSpPr>
        <p:spPr>
          <a:xfrm>
            <a:off x="5334000" y="1028700"/>
            <a:ext cx="3475038" cy="342900"/>
          </a:xfrm>
        </p:spPr>
        <p:txBody>
          <a:bodyPr/>
          <a:lstStyle/>
          <a:p>
            <a:r>
              <a:rPr lang="en-US" smtClean="0"/>
              <a:t>ROI</a:t>
            </a:r>
          </a:p>
        </p:txBody>
      </p:sp>
      <p:sp>
        <p:nvSpPr>
          <p:cNvPr id="53256" name="Text Placeholder 7"/>
          <p:cNvSpPr>
            <a:spLocks noGrp="1"/>
          </p:cNvSpPr>
          <p:nvPr>
            <p:ph type="body" sz="quarter" idx="27"/>
          </p:nvPr>
        </p:nvSpPr>
        <p:spPr>
          <a:xfrm>
            <a:off x="5334000" y="1485901"/>
            <a:ext cx="3475038" cy="1831181"/>
          </a:xfrm>
        </p:spPr>
        <p:txBody>
          <a:bodyPr/>
          <a:lstStyle/>
          <a:p>
            <a:pPr marL="171450" indent="0">
              <a:buNone/>
            </a:pPr>
            <a:r>
              <a:rPr lang="en-US" sz="788" b="1" dirty="0"/>
              <a:t>Results </a:t>
            </a:r>
          </a:p>
          <a:p>
            <a:r>
              <a:rPr lang="en-US" sz="788" dirty="0"/>
              <a:t>Real-time trending of topics followers care about</a:t>
            </a:r>
          </a:p>
          <a:p>
            <a:r>
              <a:rPr lang="en-US" sz="788" dirty="0"/>
              <a:t>Increased engagement by targeting content and offers relevant to users’ interests</a:t>
            </a:r>
          </a:p>
        </p:txBody>
      </p:sp>
      <p:sp>
        <p:nvSpPr>
          <p:cNvPr id="53258" name="Text Placeholder 9"/>
          <p:cNvSpPr>
            <a:spLocks noGrp="1"/>
          </p:cNvSpPr>
          <p:nvPr>
            <p:ph type="body" sz="quarter" idx="29"/>
          </p:nvPr>
        </p:nvSpPr>
        <p:spPr>
          <a:xfrm>
            <a:off x="457200" y="1829991"/>
            <a:ext cx="1189038" cy="1428750"/>
          </a:xfrm>
          <a:ln>
            <a:solidFill>
              <a:srgbClr val="FF0000"/>
            </a:solidFill>
          </a:ln>
        </p:spPr>
        <p:txBody>
          <a:bodyPr/>
          <a:lstStyle/>
          <a:p>
            <a:pPr>
              <a:defRPr/>
            </a:pPr>
            <a:r>
              <a:rPr lang="en-US" sz="788" dirty="0">
                <a:solidFill>
                  <a:srgbClr val="FF0000"/>
                </a:solidFill>
              </a:rPr>
              <a:t>Concept Extraction </a:t>
            </a:r>
          </a:p>
          <a:p>
            <a:pPr>
              <a:defRPr/>
            </a:pPr>
            <a:r>
              <a:rPr lang="en-US" sz="788" dirty="0">
                <a:solidFill>
                  <a:srgbClr val="FF0000"/>
                </a:solidFill>
              </a:rPr>
              <a:t>Entity Extraction </a:t>
            </a:r>
          </a:p>
        </p:txBody>
      </p:sp>
      <p:sp>
        <p:nvSpPr>
          <p:cNvPr id="34" name="Footer Placeholder 33"/>
          <p:cNvSpPr>
            <a:spLocks noGrp="1"/>
          </p:cNvSpPr>
          <p:nvPr>
            <p:ph type="ftr" sz="quarter" idx="31"/>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11" name="Rectangle 10"/>
          <p:cNvSpPr/>
          <p:nvPr/>
        </p:nvSpPr>
        <p:spPr>
          <a:xfrm>
            <a:off x="0" y="285750"/>
            <a:ext cx="274320" cy="5143500"/>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vert="vert270" anchor="ctr"/>
          <a:lstStyle/>
          <a:p>
            <a:pPr algn="ctr" defTabSz="685800">
              <a:defRPr/>
            </a:pPr>
            <a:r>
              <a:rPr lang="en-US" sz="1050" b="1" dirty="0">
                <a:solidFill>
                  <a:srgbClr val="FFFFFF"/>
                </a:solidFill>
              </a:rPr>
              <a:t>AlchemyAPI Use Cases</a:t>
            </a:r>
          </a:p>
        </p:txBody>
      </p:sp>
      <p:pic>
        <p:nvPicPr>
          <p:cNvPr id="31" name="Picture 30"/>
          <p:cNvPicPr>
            <a:picLocks noChangeAspect="1"/>
          </p:cNvPicPr>
          <p:nvPr/>
        </p:nvPicPr>
        <p:blipFill>
          <a:blip r:embed="rId3" cstate="print"/>
          <a:stretch>
            <a:fillRect/>
          </a:stretch>
        </p:blipFill>
        <p:spPr>
          <a:xfrm>
            <a:off x="475321" y="1082517"/>
            <a:ext cx="1186434" cy="211310"/>
          </a:xfrm>
          <a:prstGeom prst="rect">
            <a:avLst/>
          </a:prstGeom>
        </p:spPr>
      </p:pic>
      <p:grpSp>
        <p:nvGrpSpPr>
          <p:cNvPr id="50" name="Group 49"/>
          <p:cNvGrpSpPr/>
          <p:nvPr/>
        </p:nvGrpSpPr>
        <p:grpSpPr>
          <a:xfrm>
            <a:off x="597276" y="4116028"/>
            <a:ext cx="3895259" cy="1286126"/>
            <a:chOff x="171899" y="3412052"/>
            <a:chExt cx="5193679" cy="1714835"/>
          </a:xfrm>
        </p:grpSpPr>
        <p:pic>
          <p:nvPicPr>
            <p:cNvPr id="33" name="Picture 32"/>
            <p:cNvPicPr>
              <a:picLocks noChangeAspect="1"/>
            </p:cNvPicPr>
            <p:nvPr/>
          </p:nvPicPr>
          <p:blipFill rotWithShape="1">
            <a:blip r:embed="rId4" cstate="print"/>
            <a:srcRect l="3112" t="26369" r="2927" b="29016"/>
            <a:stretch/>
          </p:blipFill>
          <p:spPr>
            <a:xfrm>
              <a:off x="171899" y="3429000"/>
              <a:ext cx="877244" cy="315214"/>
            </a:xfrm>
            <a:prstGeom prst="rect">
              <a:avLst/>
            </a:prstGeom>
          </p:spPr>
        </p:pic>
        <p:pic>
          <p:nvPicPr>
            <p:cNvPr id="35" name="Picture 34"/>
            <p:cNvPicPr>
              <a:picLocks noChangeAspect="1"/>
            </p:cNvPicPr>
            <p:nvPr/>
          </p:nvPicPr>
          <p:blipFill>
            <a:blip r:embed="rId5" cstate="print"/>
            <a:stretch>
              <a:fillRect/>
            </a:stretch>
          </p:blipFill>
          <p:spPr>
            <a:xfrm>
              <a:off x="197672" y="3959287"/>
              <a:ext cx="792928" cy="642963"/>
            </a:xfrm>
            <a:prstGeom prst="rect">
              <a:avLst/>
            </a:prstGeom>
          </p:spPr>
        </p:pic>
        <p:sp>
          <p:nvSpPr>
            <p:cNvPr id="36" name="Rectangle 35"/>
            <p:cNvSpPr/>
            <p:nvPr/>
          </p:nvSpPr>
          <p:spPr>
            <a:xfrm>
              <a:off x="2372052" y="4572890"/>
              <a:ext cx="1995496" cy="553997"/>
            </a:xfrm>
            <a:prstGeom prst="rect">
              <a:avLst/>
            </a:prstGeom>
          </p:spPr>
          <p:txBody>
            <a:bodyPr wrap="square">
              <a:spAutoFit/>
            </a:bodyPr>
            <a:lstStyle/>
            <a:p>
              <a:pPr algn="ctr" defTabSz="685800">
                <a:spcBef>
                  <a:spcPts val="270"/>
                </a:spcBef>
                <a:buClr>
                  <a:srgbClr val="128FC8"/>
                </a:buClr>
              </a:pPr>
              <a:r>
                <a:rPr lang="en-US" sz="1050" kern="0" dirty="0">
                  <a:solidFill>
                    <a:srgbClr val="000000"/>
                  </a:solidFill>
                  <a:ea typeface="Arial"/>
                  <a:cs typeface="Arial"/>
                  <a:sym typeface="Arial"/>
                </a:rPr>
                <a:t>Alchemy processes</a:t>
              </a:r>
              <a:br>
                <a:rPr lang="en-US" sz="1050" kern="0" dirty="0">
                  <a:solidFill>
                    <a:srgbClr val="000000"/>
                  </a:solidFill>
                  <a:ea typeface="Arial"/>
                  <a:cs typeface="Arial"/>
                  <a:sym typeface="Arial"/>
                </a:rPr>
              </a:br>
              <a:r>
                <a:rPr lang="en-US" sz="1050" kern="0" dirty="0">
                  <a:solidFill>
                    <a:srgbClr val="000000"/>
                  </a:solidFill>
                  <a:ea typeface="Arial"/>
                  <a:cs typeface="Arial"/>
                  <a:sym typeface="Arial"/>
                </a:rPr>
                <a:t>&gt; 3M tweets/day</a:t>
              </a:r>
            </a:p>
          </p:txBody>
        </p:sp>
        <p:pic>
          <p:nvPicPr>
            <p:cNvPr id="37" name="Picture 36" descr="Screen Shot 2014-09-07 at 2.34.34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4882" y="3463095"/>
              <a:ext cx="1398574" cy="1193288"/>
            </a:xfrm>
            <a:prstGeom prst="rect">
              <a:avLst/>
            </a:prstGeom>
          </p:spPr>
        </p:pic>
        <p:grpSp>
          <p:nvGrpSpPr>
            <p:cNvPr id="38" name="Group 37"/>
            <p:cNvGrpSpPr/>
            <p:nvPr/>
          </p:nvGrpSpPr>
          <p:grpSpPr>
            <a:xfrm>
              <a:off x="1027505" y="3412052"/>
              <a:ext cx="267894" cy="1237463"/>
              <a:chOff x="1368959" y="3141815"/>
              <a:chExt cx="412459" cy="2058638"/>
            </a:xfrm>
          </p:grpSpPr>
          <p:cxnSp>
            <p:nvCxnSpPr>
              <p:cNvPr id="39" name="Straight Connector 38"/>
              <p:cNvCxnSpPr/>
              <p:nvPr/>
            </p:nvCxnSpPr>
            <p:spPr>
              <a:xfrm>
                <a:off x="1524000" y="4162932"/>
                <a:ext cx="257418" cy="0"/>
              </a:xfrm>
              <a:prstGeom prst="line">
                <a:avLst/>
              </a:prstGeom>
              <a:ln>
                <a:solidFill>
                  <a:schemeClr val="bg1">
                    <a:lumMod val="5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1510064" y="3141815"/>
                <a:ext cx="0" cy="2058638"/>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368959" y="3156669"/>
                <a:ext cx="141105" cy="0"/>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368959" y="5189027"/>
                <a:ext cx="141105" cy="0"/>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grpSp>
        <p:pic>
          <p:nvPicPr>
            <p:cNvPr id="43" name="Picture 42" descr="Alchemy databas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64578" y="3429000"/>
              <a:ext cx="657482" cy="921831"/>
            </a:xfrm>
            <a:prstGeom prst="rect">
              <a:avLst/>
            </a:prstGeom>
          </p:spPr>
        </p:pic>
        <p:cxnSp>
          <p:nvCxnSpPr>
            <p:cNvPr id="44" name="Straight Connector 43"/>
            <p:cNvCxnSpPr/>
            <p:nvPr/>
          </p:nvCxnSpPr>
          <p:spPr>
            <a:xfrm>
              <a:off x="4082250" y="4032721"/>
              <a:ext cx="257418" cy="0"/>
            </a:xfrm>
            <a:prstGeom prst="line">
              <a:avLst/>
            </a:prstGeom>
            <a:ln>
              <a:solidFill>
                <a:schemeClr val="bg2"/>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283861" y="4343400"/>
              <a:ext cx="1081717" cy="553997"/>
            </a:xfrm>
            <a:prstGeom prst="rect">
              <a:avLst/>
            </a:prstGeom>
          </p:spPr>
          <p:txBody>
            <a:bodyPr wrap="square" lIns="0" rIns="0">
              <a:spAutoFit/>
            </a:bodyPr>
            <a:lstStyle/>
            <a:p>
              <a:pPr algn="ctr" defTabSz="685800">
                <a:spcBef>
                  <a:spcPts val="270"/>
                </a:spcBef>
                <a:buClr>
                  <a:srgbClr val="128FC8"/>
                </a:buClr>
              </a:pPr>
              <a:r>
                <a:rPr lang="en-US" sz="1050" kern="0" dirty="0">
                  <a:solidFill>
                    <a:srgbClr val="595959"/>
                  </a:solidFill>
                  <a:ea typeface="Arial"/>
                  <a:cs typeface="Arial"/>
                  <a:sym typeface="Arial"/>
                </a:rPr>
                <a:t>SM’s</a:t>
              </a:r>
              <a:br>
                <a:rPr lang="en-US" sz="1050" kern="0" dirty="0">
                  <a:solidFill>
                    <a:srgbClr val="595959"/>
                  </a:solidFill>
                  <a:ea typeface="Arial"/>
                  <a:cs typeface="Arial"/>
                  <a:sym typeface="Arial"/>
                </a:rPr>
              </a:br>
              <a:r>
                <a:rPr lang="en-US" sz="1050" kern="0" dirty="0" err="1">
                  <a:solidFill>
                    <a:srgbClr val="595959"/>
                  </a:solidFill>
                  <a:ea typeface="Arial"/>
                  <a:cs typeface="Arial"/>
                  <a:sym typeface="Arial"/>
                </a:rPr>
                <a:t>HBase</a:t>
              </a:r>
              <a:endParaRPr lang="en-US" sz="1050" kern="0" dirty="0">
                <a:solidFill>
                  <a:srgbClr val="595959"/>
                </a:solidFill>
                <a:ea typeface="Arial"/>
                <a:cs typeface="Arial"/>
                <a:sym typeface="Arial"/>
              </a:endParaRPr>
            </a:p>
          </p:txBody>
        </p:sp>
        <p:sp>
          <p:nvSpPr>
            <p:cNvPr id="48" name="Rounded Rectangle 47"/>
            <p:cNvSpPr/>
            <p:nvPr/>
          </p:nvSpPr>
          <p:spPr>
            <a:xfrm>
              <a:off x="1559536" y="3463095"/>
              <a:ext cx="609600" cy="1193288"/>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85800"/>
              <a:r>
                <a:rPr lang="en-US" sz="900" dirty="0">
                  <a:solidFill>
                    <a:srgbClr val="404040"/>
                  </a:solidFill>
                </a:rPr>
                <a:t>SM’s</a:t>
              </a:r>
              <a:br>
                <a:rPr lang="en-US" sz="900" dirty="0">
                  <a:solidFill>
                    <a:srgbClr val="404040"/>
                  </a:solidFill>
                </a:rPr>
              </a:br>
              <a:r>
                <a:rPr lang="en-US" sz="900" dirty="0">
                  <a:solidFill>
                    <a:srgbClr val="404040"/>
                  </a:solidFill>
                </a:rPr>
                <a:t>Custom</a:t>
              </a:r>
              <a:br>
                <a:rPr lang="en-US" sz="900" dirty="0">
                  <a:solidFill>
                    <a:srgbClr val="404040"/>
                  </a:solidFill>
                </a:rPr>
              </a:br>
              <a:r>
                <a:rPr lang="en-US" sz="900" dirty="0">
                  <a:solidFill>
                    <a:srgbClr val="404040"/>
                  </a:solidFill>
                </a:rPr>
                <a:t>ETL</a:t>
              </a:r>
            </a:p>
          </p:txBody>
        </p:sp>
        <p:cxnSp>
          <p:nvCxnSpPr>
            <p:cNvPr id="49" name="Straight Connector 48"/>
            <p:cNvCxnSpPr/>
            <p:nvPr/>
          </p:nvCxnSpPr>
          <p:spPr>
            <a:xfrm>
              <a:off x="2353818" y="4038600"/>
              <a:ext cx="257418" cy="0"/>
            </a:xfrm>
            <a:prstGeom prst="line">
              <a:avLst/>
            </a:prstGeom>
            <a:ln>
              <a:solidFill>
                <a:schemeClr val="bg2"/>
              </a:solidFill>
              <a:tailEnd type="triangle" w="lg" len="med"/>
            </a:ln>
            <a:effectLst/>
          </p:spPr>
          <p:style>
            <a:lnRef idx="2">
              <a:schemeClr val="accent1"/>
            </a:lnRef>
            <a:fillRef idx="0">
              <a:schemeClr val="accent1"/>
            </a:fillRef>
            <a:effectRef idx="1">
              <a:schemeClr val="accent1"/>
            </a:effectRef>
            <a:fontRef idx="minor">
              <a:schemeClr val="tx1"/>
            </a:fontRef>
          </p:style>
        </p:cxnSp>
      </p:grpSp>
      <p:pic>
        <p:nvPicPr>
          <p:cNvPr id="51" name="Picture 50" descr="Screen Shot 2014-09-06 at 2.12.03 PM.png"/>
          <p:cNvPicPr>
            <a:picLocks noChangeAspect="1"/>
          </p:cNvPicPr>
          <p:nvPr/>
        </p:nvPicPr>
        <p:blipFill rotWithShape="1">
          <a:blip r:embed="rId8">
            <a:extLst>
              <a:ext uri="{28A0092B-C50C-407E-A947-70E740481C1C}">
                <a14:useLocalDpi xmlns:a14="http://schemas.microsoft.com/office/drawing/2010/main" val="0"/>
              </a:ext>
            </a:extLst>
          </a:blip>
          <a:srcRect r="33771" b="5159"/>
          <a:stretch/>
        </p:blipFill>
        <p:spPr>
          <a:xfrm>
            <a:off x="4701870" y="2168015"/>
            <a:ext cx="1885683" cy="2107258"/>
          </a:xfrm>
          <a:prstGeom prst="rect">
            <a:avLst/>
          </a:prstGeom>
          <a:ln>
            <a:solidFill>
              <a:srgbClr val="D9D9D9"/>
            </a:solidFill>
          </a:ln>
        </p:spPr>
      </p:pic>
      <p:pic>
        <p:nvPicPr>
          <p:cNvPr id="52" name="Picture 51" descr="Screen Shot 2014-09-06 at 2.24.30 PM.png"/>
          <p:cNvPicPr>
            <a:picLocks noChangeAspect="1"/>
          </p:cNvPicPr>
          <p:nvPr/>
        </p:nvPicPr>
        <p:blipFill rotWithShape="1">
          <a:blip r:embed="rId9">
            <a:extLst>
              <a:ext uri="{28A0092B-C50C-407E-A947-70E740481C1C}">
                <a14:useLocalDpi xmlns:a14="http://schemas.microsoft.com/office/drawing/2010/main" val="0"/>
              </a:ext>
            </a:extLst>
          </a:blip>
          <a:srcRect r="33696" b="3809"/>
          <a:stretch/>
        </p:blipFill>
        <p:spPr>
          <a:xfrm>
            <a:off x="5678740" y="3421092"/>
            <a:ext cx="2133600" cy="1374322"/>
          </a:xfrm>
          <a:prstGeom prst="rect">
            <a:avLst/>
          </a:prstGeom>
          <a:ln>
            <a:solidFill>
              <a:schemeClr val="bg1">
                <a:lumMod val="85000"/>
              </a:schemeClr>
            </a:solidFill>
          </a:ln>
        </p:spPr>
      </p:pic>
      <p:pic>
        <p:nvPicPr>
          <p:cNvPr id="53" name="Picture 52" descr="Screen Shot 2014-09-06 at 2.24.01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03527" y="4174520"/>
            <a:ext cx="1822303" cy="920194"/>
          </a:xfrm>
          <a:prstGeom prst="rect">
            <a:avLst/>
          </a:prstGeom>
          <a:ln>
            <a:solidFill>
              <a:srgbClr val="D9D9D9"/>
            </a:solidFill>
          </a:ln>
        </p:spPr>
      </p:pic>
      <p:cxnSp>
        <p:nvCxnSpPr>
          <p:cNvPr id="55" name="Straight Arrow Connector 54"/>
          <p:cNvCxnSpPr/>
          <p:nvPr/>
        </p:nvCxnSpPr>
        <p:spPr>
          <a:xfrm>
            <a:off x="4466063" y="4584545"/>
            <a:ext cx="752708" cy="1191"/>
          </a:xfrm>
          <a:prstGeom prst="straightConnector1">
            <a:avLst/>
          </a:prstGeom>
          <a:ln>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46" name="Slide Number Placeholder 45"/>
          <p:cNvSpPr>
            <a:spLocks noGrp="1"/>
          </p:cNvSpPr>
          <p:nvPr>
            <p:ph type="sldNum" sz="quarter" idx="32"/>
          </p:nvPr>
        </p:nvSpPr>
        <p:spPr/>
        <p:txBody>
          <a:bodyPr/>
          <a:lstStyle/>
          <a:p>
            <a:fld id="{F6ED670B-A527-40EA-8426-B1FFB68C39F1}" type="slidenum">
              <a:rPr lang="en-US" smtClean="0">
                <a:solidFill>
                  <a:srgbClr val="003756"/>
                </a:solidFill>
              </a:rPr>
              <a:pPr/>
              <a:t>27</a:t>
            </a:fld>
            <a:endParaRPr lang="en-US">
              <a:solidFill>
                <a:srgbClr val="003756"/>
              </a:solidFill>
            </a:endParaRPr>
          </a:p>
        </p:txBody>
      </p:sp>
    </p:spTree>
    <p:extLst>
      <p:ext uri="{BB962C8B-B14F-4D97-AF65-F5344CB8AC3E}">
        <p14:creationId xmlns:p14="http://schemas.microsoft.com/office/powerpoint/2010/main" val="6691177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atin typeface="Arial" charset="0"/>
                <a:cs typeface="Arial" charset="0"/>
              </a:rPr>
              <a:t>TABElog – Retail </a:t>
            </a:r>
          </a:p>
        </p:txBody>
      </p:sp>
      <p:sp>
        <p:nvSpPr>
          <p:cNvPr id="40963" name="Text Placeholder 2"/>
          <p:cNvSpPr>
            <a:spLocks noGrp="1"/>
          </p:cNvSpPr>
          <p:nvPr>
            <p:ph type="body" sz="quarter" idx="12"/>
          </p:nvPr>
        </p:nvSpPr>
        <p:spPr>
          <a:ln>
            <a:miter lim="800000"/>
            <a:headEnd/>
            <a:tailEnd/>
          </a:ln>
        </p:spPr>
        <p:txBody>
          <a:bodyPr/>
          <a:lstStyle/>
          <a:p>
            <a:r>
              <a:rPr lang="en-US">
                <a:latin typeface="Arial" charset="0"/>
                <a:cs typeface="Arial" charset="0"/>
              </a:rPr>
              <a:t>What it is:</a:t>
            </a:r>
          </a:p>
        </p:txBody>
      </p:sp>
      <p:sp>
        <p:nvSpPr>
          <p:cNvPr id="50180" name="Text Placeholder 3"/>
          <p:cNvSpPr>
            <a:spLocks noGrp="1"/>
          </p:cNvSpPr>
          <p:nvPr>
            <p:ph type="body" sz="quarter" idx="14"/>
          </p:nvPr>
        </p:nvSpPr>
        <p:spPr/>
        <p:txBody>
          <a:bodyPr/>
          <a:lstStyle/>
          <a:p>
            <a:r>
              <a:rPr lang="en-US">
                <a:latin typeface="Arial" charset="0"/>
                <a:cs typeface="Arial" charset="0"/>
              </a:rPr>
              <a:t>Challenge: finding images that help foodies virtually experience restaurants</a:t>
            </a:r>
          </a:p>
          <a:p>
            <a:r>
              <a:rPr lang="en-US">
                <a:latin typeface="Arial" charset="0"/>
                <a:cs typeface="Arial" charset="0"/>
              </a:rPr>
              <a:t>Serving up accurate restaurant reviews with Image analysis</a:t>
            </a:r>
          </a:p>
          <a:p>
            <a:pPr lvl="1"/>
            <a:r>
              <a:rPr lang="en-US">
                <a:latin typeface="Arial" charset="0"/>
                <a:cs typeface="Arial" charset="0"/>
              </a:rPr>
              <a:t>Combines food reviews, photos and guest blogs with AlchemyAPI</a:t>
            </a:r>
            <a:r>
              <a:rPr lang="ja-JP" altLang="en-US">
                <a:latin typeface="Arial" charset="0"/>
                <a:cs typeface="Arial" charset="0"/>
              </a:rPr>
              <a:t>’</a:t>
            </a:r>
            <a:r>
              <a:rPr lang="en-US">
                <a:latin typeface="Arial" charset="0"/>
                <a:cs typeface="Arial" charset="0"/>
              </a:rPr>
              <a:t>s computer vision services to enable foodies to discover the best dining experiences across the US. </a:t>
            </a:r>
          </a:p>
          <a:p>
            <a:pPr lvl="1"/>
            <a:r>
              <a:rPr lang="en-US">
                <a:latin typeface="Arial" charset="0"/>
                <a:cs typeface="Arial" charset="0"/>
              </a:rPr>
              <a:t>Analyzes: 1,000+ photos / day, 40,000 users interacting with site daily, 100,000+ registered restaurants</a:t>
            </a:r>
          </a:p>
          <a:p>
            <a:pPr lvl="1"/>
            <a:r>
              <a:rPr lang="en-US">
                <a:latin typeface="Arial" charset="0"/>
                <a:cs typeface="Arial" charset="0"/>
              </a:rPr>
              <a:t>Types: images and photos</a:t>
            </a:r>
          </a:p>
          <a:p>
            <a:r>
              <a:rPr lang="en-US">
                <a:latin typeface="Arial" charset="0"/>
                <a:cs typeface="Arial" charset="0"/>
              </a:rPr>
              <a:t>Solution: Image Analysis REST API that finds the best images to represent a restaurant</a:t>
            </a:r>
          </a:p>
        </p:txBody>
      </p:sp>
      <p:sp>
        <p:nvSpPr>
          <p:cNvPr id="40965" name="Text Placeholder 4"/>
          <p:cNvSpPr>
            <a:spLocks noGrp="1"/>
          </p:cNvSpPr>
          <p:nvPr>
            <p:ph type="body" sz="quarter" idx="15"/>
          </p:nvPr>
        </p:nvSpPr>
        <p:spPr>
          <a:xfrm>
            <a:off x="457200" y="1429941"/>
            <a:ext cx="1189038" cy="342900"/>
          </a:xfrm>
          <a:ln>
            <a:miter lim="800000"/>
            <a:headEnd/>
            <a:tailEnd/>
          </a:ln>
        </p:spPr>
        <p:txBody>
          <a:bodyPr/>
          <a:lstStyle/>
          <a:p>
            <a:r>
              <a:rPr lang="en-US">
                <a:latin typeface="Arial" charset="0"/>
                <a:cs typeface="Arial" charset="0"/>
              </a:rPr>
              <a:t>AlchemyAPIs Used</a:t>
            </a:r>
          </a:p>
        </p:txBody>
      </p:sp>
      <p:sp>
        <p:nvSpPr>
          <p:cNvPr id="40966" name="Text Placeholder 5"/>
          <p:cNvSpPr>
            <a:spLocks noGrp="1"/>
          </p:cNvSpPr>
          <p:nvPr>
            <p:ph type="body" sz="quarter" idx="19"/>
          </p:nvPr>
        </p:nvSpPr>
        <p:spPr>
          <a:xfrm>
            <a:off x="457200" y="3425429"/>
            <a:ext cx="1189038" cy="342900"/>
          </a:xfrm>
          <a:ln>
            <a:miter lim="800000"/>
            <a:headEnd/>
            <a:tailEnd/>
          </a:ln>
        </p:spPr>
        <p:txBody>
          <a:bodyPr/>
          <a:lstStyle/>
          <a:p>
            <a:r>
              <a:rPr lang="en-US">
                <a:latin typeface="Arial" charset="0"/>
                <a:cs typeface="Arial" charset="0"/>
              </a:rPr>
              <a:t>Additional Notes</a:t>
            </a:r>
          </a:p>
        </p:txBody>
      </p:sp>
      <p:sp>
        <p:nvSpPr>
          <p:cNvPr id="40967" name="Text Placeholder 6"/>
          <p:cNvSpPr>
            <a:spLocks noGrp="1"/>
          </p:cNvSpPr>
          <p:nvPr>
            <p:ph type="body" sz="quarter" idx="26"/>
          </p:nvPr>
        </p:nvSpPr>
        <p:spPr>
          <a:xfrm>
            <a:off x="5334000" y="1028700"/>
            <a:ext cx="3475038" cy="342900"/>
          </a:xfrm>
          <a:ln>
            <a:miter lim="800000"/>
            <a:headEnd/>
            <a:tailEnd/>
          </a:ln>
        </p:spPr>
        <p:txBody>
          <a:bodyPr/>
          <a:lstStyle/>
          <a:p>
            <a:r>
              <a:rPr lang="en-US">
                <a:latin typeface="Arial" charset="0"/>
                <a:cs typeface="Arial" charset="0"/>
              </a:rPr>
              <a:t>ROI</a:t>
            </a:r>
          </a:p>
        </p:txBody>
      </p:sp>
      <p:sp>
        <p:nvSpPr>
          <p:cNvPr id="50184" name="Text Placeholder 7"/>
          <p:cNvSpPr>
            <a:spLocks noGrp="1"/>
          </p:cNvSpPr>
          <p:nvPr>
            <p:ph type="body" sz="quarter" idx="27"/>
          </p:nvPr>
        </p:nvSpPr>
        <p:spPr>
          <a:xfrm>
            <a:off x="5334000" y="1485901"/>
            <a:ext cx="3475038" cy="1831181"/>
          </a:xfrm>
        </p:spPr>
        <p:txBody>
          <a:bodyPr/>
          <a:lstStyle/>
          <a:p>
            <a:r>
              <a:rPr lang="en-US">
                <a:latin typeface="Arial" charset="0"/>
                <a:cs typeface="Arial" charset="0"/>
              </a:rPr>
              <a:t>Reduces the amount of time needed for the mundane, repetitive task of separating useful images from mountains of unrelated or inappropriate content.</a:t>
            </a:r>
          </a:p>
          <a:p>
            <a:endParaRPr lang="en-US">
              <a:latin typeface="Arial" charset="0"/>
              <a:cs typeface="Arial" charset="0"/>
            </a:endParaRPr>
          </a:p>
          <a:p>
            <a:r>
              <a:rPr lang="en-US">
                <a:latin typeface="Arial" charset="0"/>
                <a:cs typeface="Arial" charset="0"/>
              </a:rPr>
              <a:t>Value: increased productivity, dramatic time savings, desired results</a:t>
            </a:r>
          </a:p>
          <a:p>
            <a:endParaRPr lang="en-US">
              <a:latin typeface="Arial" charset="0"/>
              <a:cs typeface="Arial" charset="0"/>
            </a:endParaRPr>
          </a:p>
          <a:p>
            <a:r>
              <a:rPr lang="en-US">
                <a:latin typeface="Arial" charset="0"/>
                <a:cs typeface="Arial" charset="0"/>
              </a:rPr>
              <a:t>Results: Tabelog.us (</a:t>
            </a:r>
            <a:r>
              <a:rPr lang="ja-JP" altLang="en-US">
                <a:latin typeface="Arial" charset="0"/>
                <a:cs typeface="Arial" charset="0"/>
              </a:rPr>
              <a:t>“</a:t>
            </a:r>
            <a:r>
              <a:rPr lang="en-US">
                <a:latin typeface="Arial" charset="0"/>
                <a:cs typeface="Arial" charset="0"/>
              </a:rPr>
              <a:t>specialized social networking site</a:t>
            </a:r>
            <a:r>
              <a:rPr lang="ja-JP" altLang="en-US">
                <a:latin typeface="Arial" charset="0"/>
                <a:cs typeface="Arial" charset="0"/>
              </a:rPr>
              <a:t>”</a:t>
            </a:r>
            <a:r>
              <a:rPr lang="en-US">
                <a:latin typeface="Arial" charset="0"/>
                <a:cs typeface="Arial" charset="0"/>
              </a:rPr>
              <a:t>), viral adoption by restaurants and users, rapid application and site development</a:t>
            </a:r>
          </a:p>
          <a:p>
            <a:pPr>
              <a:buFontTx/>
              <a:buNone/>
            </a:pPr>
            <a:r>
              <a:rPr lang="en-US">
                <a:latin typeface="Arial" charset="0"/>
                <a:cs typeface="Arial" charset="0"/>
              </a:rPr>
              <a:t> </a:t>
            </a:r>
          </a:p>
        </p:txBody>
      </p:sp>
      <p:sp>
        <p:nvSpPr>
          <p:cNvPr id="50185" name="Text Placeholder 8"/>
          <p:cNvSpPr>
            <a:spLocks noGrp="1"/>
          </p:cNvSpPr>
          <p:nvPr>
            <p:ph type="body" sz="quarter" idx="29"/>
          </p:nvPr>
        </p:nvSpPr>
        <p:spPr>
          <a:xfrm>
            <a:off x="457200" y="3771900"/>
            <a:ext cx="8351838" cy="1600200"/>
          </a:xfrm>
        </p:spPr>
        <p:txBody>
          <a:bodyPr/>
          <a:lstStyle/>
          <a:p>
            <a:r>
              <a:rPr lang="en-US">
                <a:latin typeface="Arial" charset="0"/>
                <a:cs typeface="Arial" charset="0"/>
              </a:rPr>
              <a:t>Why the Image Analysis API? </a:t>
            </a:r>
          </a:p>
          <a:p>
            <a:pPr lvl="1"/>
            <a:r>
              <a:rPr lang="ja-JP" altLang="en-US">
                <a:latin typeface="Arial" charset="0"/>
                <a:cs typeface="Arial" charset="0"/>
              </a:rPr>
              <a:t>“</a:t>
            </a:r>
            <a:r>
              <a:rPr lang="en-US">
                <a:latin typeface="Arial" charset="0"/>
                <a:cs typeface="Arial" charset="0"/>
              </a:rPr>
              <a:t>As an experienced developer, one of the first things that impressed me was how quickly I implemented the Image Analysis API.</a:t>
            </a:r>
            <a:r>
              <a:rPr lang="ja-JP" altLang="en-US">
                <a:latin typeface="Arial" charset="0"/>
                <a:cs typeface="Arial" charset="0"/>
              </a:rPr>
              <a:t>”</a:t>
            </a:r>
            <a:endParaRPr lang="en-US">
              <a:latin typeface="Arial" charset="0"/>
              <a:cs typeface="Arial" charset="0"/>
            </a:endParaRPr>
          </a:p>
          <a:p>
            <a:pPr lvl="1"/>
            <a:r>
              <a:rPr lang="ja-JP" altLang="en-US">
                <a:latin typeface="Arial" charset="0"/>
                <a:cs typeface="Arial" charset="0"/>
              </a:rPr>
              <a:t>“</a:t>
            </a:r>
            <a:r>
              <a:rPr lang="en-US">
                <a:latin typeface="Arial" charset="0"/>
                <a:cs typeface="Arial" charset="0"/>
              </a:rPr>
              <a:t>It only took an hour to get a custom library built and working with it.</a:t>
            </a:r>
            <a:r>
              <a:rPr lang="ja-JP" altLang="en-US">
                <a:latin typeface="Arial" charset="0"/>
                <a:cs typeface="Arial" charset="0"/>
              </a:rPr>
              <a:t>”</a:t>
            </a:r>
            <a:r>
              <a:rPr lang="en-US">
                <a:latin typeface="Arial" charset="0"/>
                <a:cs typeface="Arial" charset="0"/>
              </a:rPr>
              <a:t/>
            </a:r>
            <a:br>
              <a:rPr lang="en-US">
                <a:latin typeface="Arial" charset="0"/>
                <a:cs typeface="Arial" charset="0"/>
              </a:rPr>
            </a:br>
            <a:r>
              <a:rPr lang="ja-JP" altLang="en-US">
                <a:latin typeface="Arial" charset="0"/>
                <a:cs typeface="Arial" charset="0"/>
              </a:rPr>
              <a:t>“</a:t>
            </a:r>
            <a:r>
              <a:rPr lang="en-US">
                <a:latin typeface="Arial" charset="0"/>
                <a:cs typeface="Arial" charset="0"/>
              </a:rPr>
              <a:t>The simplicity of the REST API makes it language agnostic and gives us the cross-domain integration we need.</a:t>
            </a:r>
            <a:r>
              <a:rPr lang="ja-JP" altLang="en-US">
                <a:latin typeface="Arial" charset="0"/>
                <a:cs typeface="Arial" charset="0"/>
              </a:rPr>
              <a:t>”</a:t>
            </a:r>
            <a:r>
              <a:rPr lang="en-US">
                <a:latin typeface="Arial" charset="0"/>
                <a:cs typeface="Arial" charset="0"/>
              </a:rPr>
              <a:t> </a:t>
            </a:r>
          </a:p>
          <a:p>
            <a:pPr lvl="1"/>
            <a:r>
              <a:rPr lang="en-US">
                <a:latin typeface="Arial" charset="0"/>
                <a:cs typeface="Arial" charset="0"/>
              </a:rPr>
              <a:t>Other factors: performance based– competitive services did not reliably filter images like they wanted.</a:t>
            </a:r>
          </a:p>
          <a:p>
            <a:endParaRPr lang="en-US">
              <a:latin typeface="Arial" charset="0"/>
              <a:cs typeface="Arial" charset="0"/>
            </a:endParaRPr>
          </a:p>
        </p:txBody>
      </p:sp>
      <p:sp>
        <p:nvSpPr>
          <p:cNvPr id="50186" name="Text Placeholder 9"/>
          <p:cNvSpPr>
            <a:spLocks noGrp="1"/>
          </p:cNvSpPr>
          <p:nvPr>
            <p:ph type="body" sz="quarter" idx="30"/>
          </p:nvPr>
        </p:nvSpPr>
        <p:spPr>
          <a:xfrm>
            <a:off x="457200" y="1829991"/>
            <a:ext cx="1189038" cy="1428750"/>
          </a:xfrm>
        </p:spPr>
        <p:txBody>
          <a:bodyPr/>
          <a:lstStyle/>
          <a:p>
            <a:pPr>
              <a:defRPr/>
            </a:pPr>
            <a:r>
              <a:rPr lang="en-US" sz="788">
                <a:ea typeface="+mn-ea"/>
              </a:rPr>
              <a:t>Image Analysis</a:t>
            </a:r>
          </a:p>
        </p:txBody>
      </p:sp>
      <p:sp>
        <p:nvSpPr>
          <p:cNvPr id="13" name="Footer Placeholder 12"/>
          <p:cNvSpPr>
            <a:spLocks noGrp="1"/>
          </p:cNvSpPr>
          <p:nvPr>
            <p:ph type="ftr" sz="quarter" idx="31"/>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11" name="Rectangle 10"/>
          <p:cNvSpPr/>
          <p:nvPr/>
        </p:nvSpPr>
        <p:spPr>
          <a:xfrm>
            <a:off x="0" y="285750"/>
            <a:ext cx="274320" cy="5143500"/>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vert="vert270" anchor="ctr"/>
          <a:lstStyle/>
          <a:p>
            <a:pPr algn="ctr" defTabSz="685800">
              <a:defRPr/>
            </a:pPr>
            <a:r>
              <a:rPr lang="en-US" sz="1050" b="1" dirty="0" err="1">
                <a:solidFill>
                  <a:srgbClr val="FFFFFF"/>
                </a:solidFill>
              </a:rPr>
              <a:t>AlchemyAPI</a:t>
            </a:r>
            <a:r>
              <a:rPr lang="en-US" sz="1050" b="1" dirty="0">
                <a:solidFill>
                  <a:srgbClr val="FFFFFF"/>
                </a:solidFill>
              </a:rPr>
              <a:t> Use Cases</a:t>
            </a:r>
          </a:p>
        </p:txBody>
      </p:sp>
      <p:pic>
        <p:nvPicPr>
          <p:cNvPr id="40972" name="Picture 12" descr="Tabelog - Web Directory &amp; Review Serv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77517"/>
            <a:ext cx="1189038" cy="245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Slide Number Placeholder 13"/>
          <p:cNvSpPr>
            <a:spLocks noGrp="1"/>
          </p:cNvSpPr>
          <p:nvPr>
            <p:ph type="sldNum" sz="quarter" idx="32"/>
          </p:nvPr>
        </p:nvSpPr>
        <p:spPr/>
        <p:txBody>
          <a:bodyPr/>
          <a:lstStyle/>
          <a:p>
            <a:fld id="{F6ED670B-A527-40EA-8426-B1FFB68C39F1}" type="slidenum">
              <a:rPr lang="en-US" smtClean="0">
                <a:solidFill>
                  <a:srgbClr val="003756"/>
                </a:solidFill>
              </a:rPr>
              <a:pPr/>
              <a:t>28</a:t>
            </a:fld>
            <a:endParaRPr lang="en-US">
              <a:solidFill>
                <a:srgbClr val="003756"/>
              </a:solidFill>
            </a:endParaRPr>
          </a:p>
        </p:txBody>
      </p:sp>
    </p:spTree>
    <p:extLst>
      <p:ext uri="{BB962C8B-B14F-4D97-AF65-F5344CB8AC3E}">
        <p14:creationId xmlns:p14="http://schemas.microsoft.com/office/powerpoint/2010/main" val="29062158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atin typeface="Arial" charset="0"/>
                <a:cs typeface="Arial" charset="0"/>
              </a:rPr>
              <a:t>Pulsar – Marketing </a:t>
            </a:r>
          </a:p>
        </p:txBody>
      </p:sp>
      <p:sp>
        <p:nvSpPr>
          <p:cNvPr id="41987" name="Text Placeholder 2"/>
          <p:cNvSpPr>
            <a:spLocks noGrp="1"/>
          </p:cNvSpPr>
          <p:nvPr>
            <p:ph type="body" sz="quarter" idx="12"/>
          </p:nvPr>
        </p:nvSpPr>
        <p:spPr>
          <a:xfrm>
            <a:off x="1692276" y="1029891"/>
            <a:ext cx="3473450" cy="342900"/>
          </a:xfrm>
          <a:ln>
            <a:miter lim="800000"/>
            <a:headEnd/>
            <a:tailEnd/>
          </a:ln>
        </p:spPr>
        <p:txBody>
          <a:bodyPr/>
          <a:lstStyle/>
          <a:p>
            <a:r>
              <a:rPr lang="en-US">
                <a:latin typeface="Arial" charset="0"/>
                <a:cs typeface="Arial" charset="0"/>
              </a:rPr>
              <a:t>What it is:</a:t>
            </a:r>
          </a:p>
        </p:txBody>
      </p:sp>
      <p:sp>
        <p:nvSpPr>
          <p:cNvPr id="51204" name="Text Placeholder 3"/>
          <p:cNvSpPr>
            <a:spLocks noGrp="1"/>
          </p:cNvSpPr>
          <p:nvPr>
            <p:ph type="body" sz="quarter" idx="14"/>
          </p:nvPr>
        </p:nvSpPr>
        <p:spPr>
          <a:xfrm>
            <a:off x="1692276" y="1483520"/>
            <a:ext cx="3473450" cy="1831181"/>
          </a:xfrm>
        </p:spPr>
        <p:txBody>
          <a:bodyPr/>
          <a:lstStyle/>
          <a:p>
            <a:r>
              <a:rPr lang="en-US">
                <a:latin typeface="Arial" charset="0"/>
                <a:cs typeface="Arial" charset="0"/>
              </a:rPr>
              <a:t>Challenge: going beyond metrics to reach insight because ineffective in collecting and interpreting streams of social data </a:t>
            </a:r>
          </a:p>
          <a:p>
            <a:r>
              <a:rPr lang="en-US">
                <a:latin typeface="Arial" charset="0"/>
                <a:cs typeface="Arial" charset="0"/>
              </a:rPr>
              <a:t>Helping brands understand customers with social media intelligence</a:t>
            </a:r>
          </a:p>
          <a:p>
            <a:pPr lvl="1"/>
            <a:r>
              <a:rPr lang="en-US">
                <a:latin typeface="Arial" charset="0"/>
                <a:cs typeface="Arial" charset="0"/>
              </a:rPr>
              <a:t>Analyzes: 20-30 million documents/ month </a:t>
            </a:r>
          </a:p>
          <a:p>
            <a:pPr lvl="1"/>
            <a:r>
              <a:rPr lang="en-US">
                <a:latin typeface="Arial" charset="0"/>
                <a:cs typeface="Arial" charset="0"/>
              </a:rPr>
              <a:t>Types: Unstructured data across social platforms </a:t>
            </a:r>
          </a:p>
          <a:p>
            <a:r>
              <a:rPr lang="en-US">
                <a:latin typeface="Arial" charset="0"/>
                <a:cs typeface="Arial" charset="0"/>
              </a:rPr>
              <a:t>Social intelligence platform </a:t>
            </a:r>
          </a:p>
          <a:p>
            <a:pPr lvl="1"/>
            <a:r>
              <a:rPr lang="en-US">
                <a:latin typeface="Arial" charset="0"/>
                <a:cs typeface="Arial" charset="0"/>
              </a:rPr>
              <a:t>Integrates AlchemyAPI</a:t>
            </a:r>
            <a:r>
              <a:rPr lang="ja-JP" altLang="en-US">
                <a:latin typeface="Arial" charset="0"/>
                <a:cs typeface="Arial" charset="0"/>
              </a:rPr>
              <a:t>’</a:t>
            </a:r>
            <a:r>
              <a:rPr lang="en-US">
                <a:latin typeface="Arial" charset="0"/>
                <a:cs typeface="Arial" charset="0"/>
              </a:rPr>
              <a:t>s services in every product on social media monitoring platform</a:t>
            </a:r>
          </a:p>
          <a:p>
            <a:pPr lvl="1"/>
            <a:r>
              <a:rPr lang="en-US">
                <a:latin typeface="Arial" charset="0"/>
                <a:cs typeface="Arial" charset="0"/>
              </a:rPr>
              <a:t>Tailors outputs to meet clients</a:t>
            </a:r>
            <a:r>
              <a:rPr lang="ja-JP" altLang="en-US">
                <a:latin typeface="Arial" charset="0"/>
                <a:cs typeface="Arial" charset="0"/>
              </a:rPr>
              <a:t>’</a:t>
            </a:r>
            <a:r>
              <a:rPr lang="en-US">
                <a:latin typeface="Arial" charset="0"/>
                <a:cs typeface="Arial" charset="0"/>
              </a:rPr>
              <a:t> specific objectives through data surfacing </a:t>
            </a:r>
          </a:p>
          <a:p>
            <a:pPr lvl="1"/>
            <a:r>
              <a:rPr lang="en-US">
                <a:latin typeface="Arial" charset="0"/>
                <a:cs typeface="Arial" charset="0"/>
              </a:rPr>
              <a:t>Better understand what customers want in products and demand in their experiences </a:t>
            </a:r>
          </a:p>
          <a:p>
            <a:endParaRPr lang="en-US">
              <a:latin typeface="Arial" charset="0"/>
              <a:cs typeface="Arial" charset="0"/>
            </a:endParaRPr>
          </a:p>
          <a:p>
            <a:endParaRPr lang="en-US">
              <a:latin typeface="Arial" charset="0"/>
              <a:cs typeface="Arial" charset="0"/>
            </a:endParaRPr>
          </a:p>
        </p:txBody>
      </p:sp>
      <p:sp>
        <p:nvSpPr>
          <p:cNvPr id="41989" name="Text Placeholder 4"/>
          <p:cNvSpPr>
            <a:spLocks noGrp="1"/>
          </p:cNvSpPr>
          <p:nvPr>
            <p:ph type="body" sz="quarter" idx="15"/>
          </p:nvPr>
        </p:nvSpPr>
        <p:spPr>
          <a:xfrm>
            <a:off x="457200" y="1429941"/>
            <a:ext cx="1189038" cy="342900"/>
          </a:xfrm>
          <a:ln>
            <a:miter lim="800000"/>
            <a:headEnd/>
            <a:tailEnd/>
          </a:ln>
        </p:spPr>
        <p:txBody>
          <a:bodyPr/>
          <a:lstStyle/>
          <a:p>
            <a:r>
              <a:rPr lang="en-US">
                <a:latin typeface="Arial" charset="0"/>
                <a:cs typeface="Arial" charset="0"/>
              </a:rPr>
              <a:t>AlchemyAPIs Used</a:t>
            </a:r>
          </a:p>
        </p:txBody>
      </p:sp>
      <p:sp>
        <p:nvSpPr>
          <p:cNvPr id="41990" name="Text Placeholder 5"/>
          <p:cNvSpPr>
            <a:spLocks noGrp="1"/>
          </p:cNvSpPr>
          <p:nvPr>
            <p:ph type="body" sz="quarter" idx="19"/>
          </p:nvPr>
        </p:nvSpPr>
        <p:spPr>
          <a:xfrm>
            <a:off x="457200" y="3425429"/>
            <a:ext cx="1189038" cy="342900"/>
          </a:xfrm>
          <a:ln>
            <a:miter lim="800000"/>
            <a:headEnd/>
            <a:tailEnd/>
          </a:ln>
        </p:spPr>
        <p:txBody>
          <a:bodyPr/>
          <a:lstStyle/>
          <a:p>
            <a:r>
              <a:rPr lang="en-US">
                <a:latin typeface="Arial" charset="0"/>
                <a:cs typeface="Arial" charset="0"/>
              </a:rPr>
              <a:t>Additional Notes</a:t>
            </a:r>
          </a:p>
        </p:txBody>
      </p:sp>
      <p:sp>
        <p:nvSpPr>
          <p:cNvPr id="41991" name="Text Placeholder 6"/>
          <p:cNvSpPr>
            <a:spLocks noGrp="1"/>
          </p:cNvSpPr>
          <p:nvPr>
            <p:ph type="body" sz="quarter" idx="26"/>
          </p:nvPr>
        </p:nvSpPr>
        <p:spPr>
          <a:xfrm>
            <a:off x="5334000" y="1029891"/>
            <a:ext cx="3475038" cy="342900"/>
          </a:xfrm>
          <a:ln>
            <a:miter lim="800000"/>
            <a:headEnd/>
            <a:tailEnd/>
          </a:ln>
        </p:spPr>
        <p:txBody>
          <a:bodyPr/>
          <a:lstStyle/>
          <a:p>
            <a:r>
              <a:rPr lang="en-US">
                <a:latin typeface="Arial" charset="0"/>
                <a:cs typeface="Arial" charset="0"/>
              </a:rPr>
              <a:t>ROI</a:t>
            </a:r>
          </a:p>
        </p:txBody>
      </p:sp>
      <p:sp>
        <p:nvSpPr>
          <p:cNvPr id="51208" name="Text Placeholder 7"/>
          <p:cNvSpPr>
            <a:spLocks noGrp="1"/>
          </p:cNvSpPr>
          <p:nvPr>
            <p:ph type="body" sz="quarter" idx="27"/>
          </p:nvPr>
        </p:nvSpPr>
        <p:spPr>
          <a:xfrm>
            <a:off x="5334000" y="1485901"/>
            <a:ext cx="3475038" cy="1831181"/>
          </a:xfrm>
        </p:spPr>
        <p:txBody>
          <a:bodyPr/>
          <a:lstStyle/>
          <a:p>
            <a:pPr>
              <a:defRPr/>
            </a:pPr>
            <a:r>
              <a:rPr lang="en-US" sz="788" dirty="0">
                <a:ea typeface="+mn-ea"/>
              </a:rPr>
              <a:t>Value: easy-to-integrate NLP capabilities enable rapid monetization</a:t>
            </a:r>
          </a:p>
          <a:p>
            <a:pPr>
              <a:defRPr/>
            </a:pPr>
            <a:endParaRPr lang="en-US" sz="788" dirty="0">
              <a:ea typeface="+mn-ea"/>
            </a:endParaRPr>
          </a:p>
          <a:p>
            <a:pPr>
              <a:defRPr/>
            </a:pPr>
            <a:r>
              <a:rPr lang="en-US" sz="788" dirty="0">
                <a:ea typeface="+mn-ea"/>
              </a:rPr>
              <a:t>Result: superior social data intelligence, accelerated R&amp;D at significantly lower cost, expanded product lines and innovation of social media intelligence products, optimizing social channel </a:t>
            </a:r>
          </a:p>
          <a:p>
            <a:pPr>
              <a:defRPr/>
            </a:pPr>
            <a:endParaRPr lang="en-US" sz="788" dirty="0">
              <a:ea typeface="+mn-ea"/>
            </a:endParaRPr>
          </a:p>
        </p:txBody>
      </p:sp>
      <p:sp>
        <p:nvSpPr>
          <p:cNvPr id="51209" name="Text Placeholder 8"/>
          <p:cNvSpPr>
            <a:spLocks noGrp="1"/>
          </p:cNvSpPr>
          <p:nvPr>
            <p:ph type="body" sz="quarter" idx="29"/>
          </p:nvPr>
        </p:nvSpPr>
        <p:spPr>
          <a:xfrm>
            <a:off x="457200" y="3771900"/>
            <a:ext cx="8351838" cy="1600200"/>
          </a:xfrm>
        </p:spPr>
        <p:txBody>
          <a:bodyPr/>
          <a:lstStyle/>
          <a:p>
            <a:r>
              <a:rPr lang="en-US" b="1">
                <a:latin typeface="Arial" charset="0"/>
                <a:cs typeface="Arial" charset="0"/>
              </a:rPr>
              <a:t>Social Panels </a:t>
            </a:r>
            <a:r>
              <a:rPr lang="en-US">
                <a:latin typeface="Arial" charset="0"/>
                <a:cs typeface="Arial" charset="0"/>
              </a:rPr>
              <a:t>(newest development): designed to listen  to the online conversations of specific audiences </a:t>
            </a:r>
            <a:endParaRPr lang="en-US" b="1">
              <a:latin typeface="Arial" charset="0"/>
              <a:cs typeface="Arial" charset="0"/>
            </a:endParaRPr>
          </a:p>
          <a:p>
            <a:r>
              <a:rPr lang="en-US">
                <a:latin typeface="Arial" charset="0"/>
                <a:cs typeface="Arial" charset="0"/>
              </a:rPr>
              <a:t>Ability to apply metadata that distinguishes relevant versus irrelevant content </a:t>
            </a:r>
          </a:p>
          <a:p>
            <a:pPr lvl="1"/>
            <a:r>
              <a:rPr lang="en-US">
                <a:latin typeface="Arial" charset="0"/>
                <a:cs typeface="Arial" charset="0"/>
              </a:rPr>
              <a:t>Designate an audience and listen to everything that group publically discusses through all social channels</a:t>
            </a:r>
          </a:p>
          <a:p>
            <a:endParaRPr lang="en-US">
              <a:latin typeface="Arial" charset="0"/>
              <a:cs typeface="Arial" charset="0"/>
            </a:endParaRPr>
          </a:p>
          <a:p>
            <a:r>
              <a:rPr lang="en-US">
                <a:latin typeface="Arial" charset="0"/>
                <a:cs typeface="Arial" charset="0"/>
              </a:rPr>
              <a:t>On R&amp;D savings: </a:t>
            </a:r>
          </a:p>
          <a:p>
            <a:pPr lvl="1"/>
            <a:r>
              <a:rPr lang="ja-JP" altLang="en-US">
                <a:latin typeface="Arial" charset="0"/>
                <a:cs typeface="Arial" charset="0"/>
              </a:rPr>
              <a:t>“</a:t>
            </a:r>
            <a:r>
              <a:rPr lang="en-US">
                <a:latin typeface="Arial" charset="0"/>
                <a:cs typeface="Arial" charset="0"/>
              </a:rPr>
              <a:t>AlchemyAPI</a:t>
            </a:r>
            <a:r>
              <a:rPr lang="ja-JP" altLang="en-US">
                <a:latin typeface="Arial" charset="0"/>
                <a:cs typeface="Arial" charset="0"/>
              </a:rPr>
              <a:t>’</a:t>
            </a:r>
            <a:r>
              <a:rPr lang="en-US">
                <a:latin typeface="Arial" charset="0"/>
                <a:cs typeface="Arial" charset="0"/>
              </a:rPr>
              <a:t>s services do a  lot of the legwork, allowing us to slice, dice and structure the data so that our clients can understand their audience and differentiate based on what they learn from the conversations happening around them</a:t>
            </a:r>
            <a:r>
              <a:rPr lang="ja-JP" altLang="en-US">
                <a:latin typeface="Arial" charset="0"/>
                <a:cs typeface="Arial" charset="0"/>
              </a:rPr>
              <a:t>”</a:t>
            </a:r>
            <a:endParaRPr lang="en-US">
              <a:latin typeface="Arial" charset="0"/>
              <a:cs typeface="Arial" charset="0"/>
            </a:endParaRPr>
          </a:p>
          <a:p>
            <a:pPr lvl="1">
              <a:buFont typeface="Arial" charset="0"/>
              <a:buNone/>
            </a:pPr>
            <a:r>
              <a:rPr lang="en-US">
                <a:latin typeface="Arial" charset="0"/>
                <a:cs typeface="Arial" charset="0"/>
              </a:rPr>
              <a:t> </a:t>
            </a:r>
          </a:p>
          <a:p>
            <a:pPr lvl="1">
              <a:buFont typeface="Arial" charset="0"/>
              <a:buNone/>
            </a:pPr>
            <a:endParaRPr lang="en-US">
              <a:latin typeface="Arial" charset="0"/>
              <a:cs typeface="Arial" charset="0"/>
            </a:endParaRPr>
          </a:p>
        </p:txBody>
      </p:sp>
      <p:sp>
        <p:nvSpPr>
          <p:cNvPr id="51210" name="Text Placeholder 9"/>
          <p:cNvSpPr>
            <a:spLocks noGrp="1"/>
          </p:cNvSpPr>
          <p:nvPr>
            <p:ph type="body" sz="quarter" idx="30"/>
          </p:nvPr>
        </p:nvSpPr>
        <p:spPr>
          <a:xfrm>
            <a:off x="457200" y="1829991"/>
            <a:ext cx="1189038" cy="1428750"/>
          </a:xfrm>
        </p:spPr>
        <p:txBody>
          <a:bodyPr/>
          <a:lstStyle/>
          <a:p>
            <a:pPr>
              <a:defRPr/>
            </a:pPr>
            <a:r>
              <a:rPr lang="en-US" sz="788">
                <a:ea typeface="+mn-ea"/>
              </a:rPr>
              <a:t>Language Detection</a:t>
            </a:r>
          </a:p>
          <a:p>
            <a:pPr>
              <a:defRPr/>
            </a:pPr>
            <a:r>
              <a:rPr lang="en-US" sz="788">
                <a:ea typeface="+mn-ea"/>
              </a:rPr>
              <a:t>Keyword Extraction </a:t>
            </a:r>
          </a:p>
          <a:p>
            <a:pPr>
              <a:defRPr/>
            </a:pPr>
            <a:r>
              <a:rPr lang="en-US" sz="788">
                <a:ea typeface="+mn-ea"/>
              </a:rPr>
              <a:t>Sentiment Analysis </a:t>
            </a:r>
          </a:p>
        </p:txBody>
      </p:sp>
      <p:sp>
        <p:nvSpPr>
          <p:cNvPr id="13" name="Footer Placeholder 12"/>
          <p:cNvSpPr>
            <a:spLocks noGrp="1"/>
          </p:cNvSpPr>
          <p:nvPr>
            <p:ph type="ftr" sz="quarter" idx="31"/>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11" name="Rectangle 10"/>
          <p:cNvSpPr/>
          <p:nvPr/>
        </p:nvSpPr>
        <p:spPr>
          <a:xfrm>
            <a:off x="0" y="285750"/>
            <a:ext cx="274320" cy="5143500"/>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vert="vert270" anchor="ctr"/>
          <a:lstStyle/>
          <a:p>
            <a:pPr algn="ctr" defTabSz="685800">
              <a:defRPr/>
            </a:pPr>
            <a:r>
              <a:rPr lang="en-US" sz="1050" b="1" dirty="0">
                <a:solidFill>
                  <a:srgbClr val="FFFFFF"/>
                </a:solidFill>
              </a:rPr>
              <a:t>AlchemyAPI Use Cases</a:t>
            </a:r>
          </a:p>
        </p:txBody>
      </p:sp>
      <p:pic>
        <p:nvPicPr>
          <p:cNvPr id="41996" name="Picture 2" descr="Pulsar - Social Media Monito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28701"/>
            <a:ext cx="1189038" cy="3452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Slide Number Placeholder 13"/>
          <p:cNvSpPr>
            <a:spLocks noGrp="1"/>
          </p:cNvSpPr>
          <p:nvPr>
            <p:ph type="sldNum" sz="quarter" idx="32"/>
          </p:nvPr>
        </p:nvSpPr>
        <p:spPr/>
        <p:txBody>
          <a:bodyPr/>
          <a:lstStyle/>
          <a:p>
            <a:fld id="{F6ED670B-A527-40EA-8426-B1FFB68C39F1}" type="slidenum">
              <a:rPr lang="en-US" smtClean="0">
                <a:solidFill>
                  <a:srgbClr val="003756"/>
                </a:solidFill>
              </a:rPr>
              <a:pPr/>
              <a:t>29</a:t>
            </a:fld>
            <a:endParaRPr lang="en-US">
              <a:solidFill>
                <a:srgbClr val="003756"/>
              </a:solidFill>
            </a:endParaRPr>
          </a:p>
        </p:txBody>
      </p:sp>
    </p:spTree>
    <p:extLst>
      <p:ext uri="{BB962C8B-B14F-4D97-AF65-F5344CB8AC3E}">
        <p14:creationId xmlns:p14="http://schemas.microsoft.com/office/powerpoint/2010/main" val="25213853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lIns="0" tIns="0" rIns="0" bIns="0" anchor="ctr"/>
          <a:lstStyle/>
          <a:p>
            <a:pPr eaLnBrk="1">
              <a:defRPr/>
            </a:pPr>
            <a:r>
              <a:rPr lang="en-US" dirty="0" smtClean="0">
                <a:latin typeface="Helvetica Neue" charset="0"/>
                <a:cs typeface="Helvetica Neue" charset="0"/>
                <a:sym typeface="Helvetica Neue" charset="0"/>
              </a:rPr>
              <a:t>What can </a:t>
            </a:r>
            <a:r>
              <a:rPr lang="en-US" b="1" dirty="0" smtClean="0">
                <a:solidFill>
                  <a:srgbClr val="1178B6"/>
                </a:solidFill>
                <a:latin typeface="Helvetica Neue" charset="0"/>
                <a:cs typeface="Helvetica Neue" charset="0"/>
                <a:sym typeface="Helvetica Neue" charset="0"/>
              </a:rPr>
              <a:t>Alchemy</a:t>
            </a:r>
            <a:r>
              <a:rPr lang="en-US" dirty="0" smtClean="0">
                <a:latin typeface="Helvetica Neue" charset="0"/>
                <a:cs typeface="Helvetica Neue" charset="0"/>
                <a:sym typeface="Helvetica Neue" charset="0"/>
              </a:rPr>
              <a:t> do for you?</a:t>
            </a:r>
            <a:endParaRPr lang="en-US" sz="1800" dirty="0" smtClean="0">
              <a:solidFill>
                <a:srgbClr val="000000"/>
              </a:solidFill>
              <a:latin typeface="Helvetica Neue" charset="0"/>
              <a:cs typeface="Helvetica Neue" charset="0"/>
              <a:sym typeface="Helvetica Neue" charset="0"/>
            </a:endParaRPr>
          </a:p>
        </p:txBody>
      </p:sp>
      <p:sp>
        <p:nvSpPr>
          <p:cNvPr id="11" name="Content Placeholder 1"/>
          <p:cNvSpPr>
            <a:spLocks noGrp="1"/>
          </p:cNvSpPr>
          <p:nvPr>
            <p:ph sz="quarter" idx="10"/>
          </p:nvPr>
        </p:nvSpPr>
        <p:spPr>
          <a:xfrm>
            <a:off x="457199" y="2000936"/>
            <a:ext cx="8229600" cy="3205719"/>
          </a:xfrm>
        </p:spPr>
        <p:txBody>
          <a:bodyPr>
            <a:normAutofit/>
          </a:bodyPr>
          <a:lstStyle/>
          <a:p>
            <a:pPr marL="914400" lvl="1" indent="-457200">
              <a:buFont typeface="Arial"/>
              <a:buChar char="•"/>
            </a:pPr>
            <a:r>
              <a:rPr lang="en-US" sz="2400" dirty="0">
                <a:solidFill>
                  <a:srgbClr val="4D4E4E"/>
                </a:solidFill>
              </a:rPr>
              <a:t>Quickly extract meaningful information from unstructured data</a:t>
            </a:r>
          </a:p>
          <a:p>
            <a:pPr marL="914400" lvl="1" indent="-457200">
              <a:buFont typeface="Arial"/>
              <a:buChar char="•"/>
            </a:pPr>
            <a:r>
              <a:rPr lang="en-US" sz="2400" dirty="0">
                <a:solidFill>
                  <a:srgbClr val="4D4E4E"/>
                </a:solidFill>
              </a:rPr>
              <a:t>Categorize and label text and images</a:t>
            </a:r>
          </a:p>
          <a:p>
            <a:pPr marL="914400" lvl="1" indent="-457200">
              <a:buFont typeface="Arial"/>
              <a:buChar char="•"/>
            </a:pPr>
            <a:r>
              <a:rPr lang="en-US" sz="2400" dirty="0">
                <a:solidFill>
                  <a:srgbClr val="4D4E4E"/>
                </a:solidFill>
              </a:rPr>
              <a:t>Analyze sentiment</a:t>
            </a:r>
          </a:p>
          <a:p>
            <a:pPr marL="914400" lvl="1" indent="-457200">
              <a:buFont typeface="Arial"/>
              <a:buChar char="•"/>
            </a:pPr>
            <a:r>
              <a:rPr lang="en-US" sz="2400" dirty="0">
                <a:solidFill>
                  <a:srgbClr val="4D4E4E"/>
                </a:solidFill>
              </a:rPr>
              <a:t>Connect your data to additional knowledge sources</a:t>
            </a:r>
          </a:p>
        </p:txBody>
      </p:sp>
      <p:sp>
        <p:nvSpPr>
          <p:cNvPr id="8" name="Right Triangle 7"/>
          <p:cNvSpPr/>
          <p:nvPr/>
        </p:nvSpPr>
        <p:spPr>
          <a:xfrm rot="10800000">
            <a:off x="7855650" y="37998"/>
            <a:ext cx="1257300" cy="1078605"/>
          </a:xfrm>
          <a:prstGeom prst="rtTriangle">
            <a:avLst/>
          </a:prstGeom>
          <a:solidFill>
            <a:srgbClr val="1363A7"/>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2033989189"/>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atin typeface="Arial" charset="0"/>
                <a:cs typeface="Arial" charset="0"/>
              </a:rPr>
              <a:t>Waggener Edstrom – Public Relations</a:t>
            </a:r>
          </a:p>
        </p:txBody>
      </p:sp>
      <p:sp>
        <p:nvSpPr>
          <p:cNvPr id="44035" name="Text Placeholder 2"/>
          <p:cNvSpPr>
            <a:spLocks noGrp="1"/>
          </p:cNvSpPr>
          <p:nvPr>
            <p:ph type="body" sz="quarter" idx="12"/>
          </p:nvPr>
        </p:nvSpPr>
        <p:spPr>
          <a:ln>
            <a:miter lim="800000"/>
            <a:headEnd/>
            <a:tailEnd/>
          </a:ln>
        </p:spPr>
        <p:txBody>
          <a:bodyPr/>
          <a:lstStyle/>
          <a:p>
            <a:r>
              <a:rPr lang="en-US">
                <a:latin typeface="Arial" charset="0"/>
                <a:cs typeface="Arial" charset="0"/>
              </a:rPr>
              <a:t>What it is:</a:t>
            </a:r>
          </a:p>
        </p:txBody>
      </p:sp>
      <p:sp>
        <p:nvSpPr>
          <p:cNvPr id="52228" name="Text Placeholder 3"/>
          <p:cNvSpPr>
            <a:spLocks noGrp="1"/>
          </p:cNvSpPr>
          <p:nvPr>
            <p:ph type="body" sz="quarter" idx="14"/>
          </p:nvPr>
        </p:nvSpPr>
        <p:spPr/>
        <p:txBody>
          <a:bodyPr/>
          <a:lstStyle/>
          <a:p>
            <a:r>
              <a:rPr lang="en-US">
                <a:latin typeface="Arial" charset="0"/>
                <a:cs typeface="Arial" charset="0"/>
              </a:rPr>
              <a:t>Challenge: Analyzing real-time data to determine if the content is relevant to a specific customer (website content, social media, news coverage) </a:t>
            </a:r>
          </a:p>
          <a:p>
            <a:r>
              <a:rPr lang="en-US">
                <a:latin typeface="Arial" charset="0"/>
                <a:cs typeface="Arial" charset="0"/>
              </a:rPr>
              <a:t>Enabling agile PR strategies by gathering intelligence and identifying trends</a:t>
            </a:r>
          </a:p>
          <a:p>
            <a:pPr lvl="1"/>
            <a:r>
              <a:rPr lang="en-US">
                <a:latin typeface="Arial" charset="0"/>
                <a:cs typeface="Arial" charset="0"/>
              </a:rPr>
              <a:t>Analyzes: 1.5 million tweets/ day, 2.5 million posts/ day </a:t>
            </a:r>
          </a:p>
          <a:p>
            <a:pPr lvl="1"/>
            <a:r>
              <a:rPr lang="en-US">
                <a:latin typeface="Arial" charset="0"/>
                <a:cs typeface="Arial" charset="0"/>
              </a:rPr>
              <a:t>Types: Website content, social media, news coverage</a:t>
            </a:r>
          </a:p>
          <a:p>
            <a:r>
              <a:rPr lang="en-US">
                <a:latin typeface="Arial" charset="0"/>
                <a:cs typeface="Arial" charset="0"/>
              </a:rPr>
              <a:t>Data mining and analytics platform (WE Infinity) that identifies trends and discovers competitive intelligence showing where and how performance improvements can be made </a:t>
            </a:r>
          </a:p>
          <a:p>
            <a:r>
              <a:rPr lang="en-US">
                <a:latin typeface="Arial" charset="0"/>
                <a:cs typeface="Arial" charset="0"/>
              </a:rPr>
              <a:t>WE Infinity – Near real-time analysis using 5 AlchemyAPI services</a:t>
            </a:r>
          </a:p>
          <a:p>
            <a:endParaRPr lang="en-US">
              <a:latin typeface="Arial" charset="0"/>
              <a:cs typeface="Arial" charset="0"/>
            </a:endParaRPr>
          </a:p>
        </p:txBody>
      </p:sp>
      <p:sp>
        <p:nvSpPr>
          <p:cNvPr id="44037" name="Text Placeholder 4"/>
          <p:cNvSpPr>
            <a:spLocks noGrp="1"/>
          </p:cNvSpPr>
          <p:nvPr>
            <p:ph type="body" sz="quarter" idx="15"/>
          </p:nvPr>
        </p:nvSpPr>
        <p:spPr>
          <a:xfrm>
            <a:off x="457200" y="1429941"/>
            <a:ext cx="1189038" cy="342900"/>
          </a:xfrm>
          <a:ln>
            <a:miter lim="800000"/>
            <a:headEnd/>
            <a:tailEnd/>
          </a:ln>
        </p:spPr>
        <p:txBody>
          <a:bodyPr/>
          <a:lstStyle/>
          <a:p>
            <a:r>
              <a:rPr lang="en-US">
                <a:latin typeface="Arial" charset="0"/>
                <a:cs typeface="Arial" charset="0"/>
              </a:rPr>
              <a:t>AlchemyAPIs Used</a:t>
            </a:r>
          </a:p>
        </p:txBody>
      </p:sp>
      <p:sp>
        <p:nvSpPr>
          <p:cNvPr id="44038" name="Text Placeholder 5"/>
          <p:cNvSpPr>
            <a:spLocks noGrp="1"/>
          </p:cNvSpPr>
          <p:nvPr>
            <p:ph type="body" sz="quarter" idx="19"/>
          </p:nvPr>
        </p:nvSpPr>
        <p:spPr>
          <a:xfrm>
            <a:off x="457200" y="3425429"/>
            <a:ext cx="1189038" cy="342900"/>
          </a:xfrm>
          <a:ln>
            <a:miter lim="800000"/>
            <a:headEnd/>
            <a:tailEnd/>
          </a:ln>
        </p:spPr>
        <p:txBody>
          <a:bodyPr/>
          <a:lstStyle/>
          <a:p>
            <a:r>
              <a:rPr lang="en-US">
                <a:latin typeface="Arial" charset="0"/>
                <a:cs typeface="Arial" charset="0"/>
              </a:rPr>
              <a:t>Additional Notes</a:t>
            </a:r>
          </a:p>
        </p:txBody>
      </p:sp>
      <p:sp>
        <p:nvSpPr>
          <p:cNvPr id="44039" name="Text Placeholder 6"/>
          <p:cNvSpPr>
            <a:spLocks noGrp="1"/>
          </p:cNvSpPr>
          <p:nvPr>
            <p:ph type="body" sz="quarter" idx="26"/>
          </p:nvPr>
        </p:nvSpPr>
        <p:spPr>
          <a:xfrm>
            <a:off x="5334000" y="1028700"/>
            <a:ext cx="3475038" cy="342900"/>
          </a:xfrm>
          <a:ln>
            <a:miter lim="800000"/>
            <a:headEnd/>
            <a:tailEnd/>
          </a:ln>
        </p:spPr>
        <p:txBody>
          <a:bodyPr/>
          <a:lstStyle/>
          <a:p>
            <a:r>
              <a:rPr lang="en-US">
                <a:latin typeface="Arial" charset="0"/>
                <a:cs typeface="Arial" charset="0"/>
              </a:rPr>
              <a:t>ROI</a:t>
            </a:r>
          </a:p>
        </p:txBody>
      </p:sp>
      <p:sp>
        <p:nvSpPr>
          <p:cNvPr id="52232" name="Text Placeholder 7"/>
          <p:cNvSpPr>
            <a:spLocks noGrp="1"/>
          </p:cNvSpPr>
          <p:nvPr>
            <p:ph type="body" sz="quarter" idx="27"/>
          </p:nvPr>
        </p:nvSpPr>
        <p:spPr>
          <a:xfrm>
            <a:off x="5334000" y="1485901"/>
            <a:ext cx="3475038" cy="1831181"/>
          </a:xfrm>
        </p:spPr>
        <p:txBody>
          <a:bodyPr/>
          <a:lstStyle/>
          <a:p>
            <a:pPr>
              <a:defRPr/>
            </a:pPr>
            <a:r>
              <a:rPr lang="en-US" sz="788" dirty="0">
                <a:ea typeface="+mn-ea"/>
              </a:rPr>
              <a:t>WE Infinity: real-time data mining and analytics platform, 80% automation, real-time communication and  performance analytics </a:t>
            </a:r>
          </a:p>
          <a:p>
            <a:pPr>
              <a:defRPr/>
            </a:pPr>
            <a:endParaRPr lang="en-US" sz="788" dirty="0">
              <a:ea typeface="+mn-ea"/>
            </a:endParaRPr>
          </a:p>
          <a:p>
            <a:pPr>
              <a:defRPr/>
            </a:pPr>
            <a:r>
              <a:rPr lang="en-US" sz="788" dirty="0">
                <a:ea typeface="+mn-ea"/>
              </a:rPr>
              <a:t>Value: data-driven decisions create a bigger bang for every campaign dollar</a:t>
            </a:r>
          </a:p>
          <a:p>
            <a:pPr>
              <a:defRPr/>
            </a:pPr>
            <a:endParaRPr lang="en-US" sz="788" dirty="0">
              <a:ea typeface="+mn-ea"/>
            </a:endParaRPr>
          </a:p>
          <a:p>
            <a:pPr>
              <a:defRPr/>
            </a:pPr>
            <a:r>
              <a:rPr lang="en-US" sz="788" dirty="0">
                <a:ea typeface="+mn-ea"/>
              </a:rPr>
              <a:t>Result: prototype app developed in one week, WE infinity (real-time data mining and analytics platform)</a:t>
            </a:r>
          </a:p>
        </p:txBody>
      </p:sp>
      <p:sp>
        <p:nvSpPr>
          <p:cNvPr id="52233" name="Text Placeholder 8"/>
          <p:cNvSpPr>
            <a:spLocks noGrp="1"/>
          </p:cNvSpPr>
          <p:nvPr>
            <p:ph type="body" sz="quarter" idx="29"/>
          </p:nvPr>
        </p:nvSpPr>
        <p:spPr>
          <a:xfrm>
            <a:off x="457200" y="3771900"/>
            <a:ext cx="8351838" cy="1600200"/>
          </a:xfrm>
        </p:spPr>
        <p:txBody>
          <a:bodyPr/>
          <a:lstStyle/>
          <a:p>
            <a:r>
              <a:rPr lang="en-US" b="1">
                <a:latin typeface="Arial" charset="0"/>
                <a:cs typeface="Arial" charset="0"/>
              </a:rPr>
              <a:t>5 APIs used: </a:t>
            </a:r>
          </a:p>
          <a:p>
            <a:pPr lvl="1"/>
            <a:r>
              <a:rPr lang="en-US" b="1">
                <a:latin typeface="Arial" charset="0"/>
                <a:cs typeface="Arial" charset="0"/>
              </a:rPr>
              <a:t>Keyword Extraction: </a:t>
            </a:r>
            <a:r>
              <a:rPr lang="en-US">
                <a:latin typeface="Arial" charset="0"/>
                <a:cs typeface="Arial" charset="0"/>
              </a:rPr>
              <a:t>finds and ranks specific keywords in page content and index.html</a:t>
            </a:r>
          </a:p>
          <a:p>
            <a:pPr lvl="1"/>
            <a:r>
              <a:rPr lang="en-US" b="1">
                <a:latin typeface="Arial" charset="0"/>
                <a:cs typeface="Arial" charset="0"/>
              </a:rPr>
              <a:t>Concept Tagging: </a:t>
            </a:r>
            <a:r>
              <a:rPr lang="en-US">
                <a:latin typeface="Arial" charset="0"/>
                <a:cs typeface="Arial" charset="0"/>
              </a:rPr>
              <a:t>enables abstraction, understanding how concepts relate, and tags accordingly </a:t>
            </a:r>
          </a:p>
          <a:p>
            <a:pPr lvl="1"/>
            <a:r>
              <a:rPr lang="en-US" b="1">
                <a:latin typeface="Arial" charset="0"/>
                <a:cs typeface="Arial" charset="0"/>
              </a:rPr>
              <a:t>Entity Extraction: </a:t>
            </a:r>
            <a:r>
              <a:rPr lang="en-US">
                <a:latin typeface="Arial" charset="0"/>
                <a:cs typeface="Arial" charset="0"/>
              </a:rPr>
              <a:t>identifies people, companies, organizations, cities, geographic features and other entities from HTML, text or web-based content </a:t>
            </a:r>
          </a:p>
          <a:p>
            <a:pPr lvl="1"/>
            <a:r>
              <a:rPr lang="en-US" b="1">
                <a:latin typeface="Arial" charset="0"/>
                <a:cs typeface="Arial" charset="0"/>
              </a:rPr>
              <a:t>Author Extraction: </a:t>
            </a:r>
            <a:r>
              <a:rPr lang="en-US">
                <a:latin typeface="Arial" charset="0"/>
                <a:cs typeface="Arial" charset="0"/>
              </a:rPr>
              <a:t>identifies the source for news articles and blob posts </a:t>
            </a:r>
          </a:p>
          <a:p>
            <a:pPr lvl="1"/>
            <a:r>
              <a:rPr lang="en-US" b="1">
                <a:latin typeface="Arial" charset="0"/>
                <a:cs typeface="Arial" charset="0"/>
              </a:rPr>
              <a:t>Text Extraction: </a:t>
            </a:r>
            <a:r>
              <a:rPr lang="en-US">
                <a:latin typeface="Arial" charset="0"/>
                <a:cs typeface="Arial" charset="0"/>
              </a:rPr>
              <a:t>retrieves the text from web pages and strips the </a:t>
            </a:r>
            <a:r>
              <a:rPr lang="ja-JP" altLang="en-US">
                <a:latin typeface="Arial" charset="0"/>
                <a:cs typeface="Arial" charset="0"/>
              </a:rPr>
              <a:t>‘</a:t>
            </a:r>
            <a:r>
              <a:rPr lang="en-US">
                <a:latin typeface="Arial" charset="0"/>
                <a:cs typeface="Arial" charset="0"/>
              </a:rPr>
              <a:t>chrome</a:t>
            </a:r>
            <a:r>
              <a:rPr lang="ja-JP" altLang="en-US">
                <a:latin typeface="Arial" charset="0"/>
                <a:cs typeface="Arial" charset="0"/>
              </a:rPr>
              <a:t>’</a:t>
            </a:r>
            <a:r>
              <a:rPr lang="en-US">
                <a:latin typeface="Arial" charset="0"/>
                <a:cs typeface="Arial" charset="0"/>
              </a:rPr>
              <a:t> while allowing return of embedded links; Infinity also extracts content titles using Text Extraction </a:t>
            </a:r>
            <a:endParaRPr lang="en-US" b="1">
              <a:latin typeface="Arial" charset="0"/>
              <a:cs typeface="Arial" charset="0"/>
            </a:endParaRPr>
          </a:p>
          <a:p>
            <a:r>
              <a:rPr lang="en-US">
                <a:latin typeface="Arial" charset="0"/>
                <a:cs typeface="Arial" charset="0"/>
              </a:rPr>
              <a:t>Analysis services are </a:t>
            </a:r>
            <a:r>
              <a:rPr lang="ja-JP" altLang="en-US">
                <a:latin typeface="Arial" charset="0"/>
                <a:cs typeface="Arial" charset="0"/>
              </a:rPr>
              <a:t>‘</a:t>
            </a:r>
            <a:r>
              <a:rPr lang="en-US">
                <a:latin typeface="Arial" charset="0"/>
                <a:cs typeface="Arial" charset="0"/>
              </a:rPr>
              <a:t>turned on and off as is appropriate</a:t>
            </a:r>
            <a:r>
              <a:rPr lang="ja-JP" altLang="en-US">
                <a:latin typeface="Arial" charset="0"/>
                <a:cs typeface="Arial" charset="0"/>
              </a:rPr>
              <a:t>’</a:t>
            </a:r>
            <a:r>
              <a:rPr lang="en-US">
                <a:latin typeface="Arial" charset="0"/>
                <a:cs typeface="Arial" charset="0"/>
              </a:rPr>
              <a:t> </a:t>
            </a:r>
          </a:p>
          <a:p>
            <a:r>
              <a:rPr lang="en-US">
                <a:latin typeface="Arial" charset="0"/>
                <a:cs typeface="Arial" charset="0"/>
              </a:rPr>
              <a:t>Content is processes through AlchemyAPI REST services and then sent to an editing application that matches articles and discussions to concepts that WE</a:t>
            </a:r>
            <a:r>
              <a:rPr lang="ja-JP" altLang="en-US">
                <a:latin typeface="Arial" charset="0"/>
                <a:cs typeface="Arial" charset="0"/>
              </a:rPr>
              <a:t>’</a:t>
            </a:r>
            <a:r>
              <a:rPr lang="en-US">
                <a:latin typeface="Arial" charset="0"/>
                <a:cs typeface="Arial" charset="0"/>
              </a:rPr>
              <a:t>s account teams and clients want to further review </a:t>
            </a:r>
          </a:p>
        </p:txBody>
      </p:sp>
      <p:sp>
        <p:nvSpPr>
          <p:cNvPr id="52234" name="Text Placeholder 9"/>
          <p:cNvSpPr>
            <a:spLocks noGrp="1"/>
          </p:cNvSpPr>
          <p:nvPr>
            <p:ph type="body" sz="quarter" idx="30"/>
          </p:nvPr>
        </p:nvSpPr>
        <p:spPr>
          <a:xfrm>
            <a:off x="457200" y="1829991"/>
            <a:ext cx="1189038" cy="1428750"/>
          </a:xfrm>
        </p:spPr>
        <p:txBody>
          <a:bodyPr/>
          <a:lstStyle/>
          <a:p>
            <a:pPr>
              <a:defRPr/>
            </a:pPr>
            <a:r>
              <a:rPr lang="en-US" sz="788">
                <a:ea typeface="+mn-ea"/>
              </a:rPr>
              <a:t>Keyword Extraction</a:t>
            </a:r>
          </a:p>
          <a:p>
            <a:pPr>
              <a:defRPr/>
            </a:pPr>
            <a:r>
              <a:rPr lang="en-US" sz="788">
                <a:ea typeface="+mn-ea"/>
              </a:rPr>
              <a:t>Concept Tagging</a:t>
            </a:r>
          </a:p>
          <a:p>
            <a:pPr>
              <a:defRPr/>
            </a:pPr>
            <a:r>
              <a:rPr lang="en-US" sz="788">
                <a:ea typeface="+mn-ea"/>
              </a:rPr>
              <a:t>Named Entities </a:t>
            </a:r>
          </a:p>
          <a:p>
            <a:pPr>
              <a:defRPr/>
            </a:pPr>
            <a:r>
              <a:rPr lang="en-US" sz="788">
                <a:ea typeface="+mn-ea"/>
              </a:rPr>
              <a:t>Author Extraction</a:t>
            </a:r>
          </a:p>
          <a:p>
            <a:pPr>
              <a:defRPr/>
            </a:pPr>
            <a:r>
              <a:rPr lang="en-US" sz="788">
                <a:ea typeface="+mn-ea"/>
              </a:rPr>
              <a:t>Text Extraction </a:t>
            </a:r>
          </a:p>
        </p:txBody>
      </p:sp>
      <p:sp>
        <p:nvSpPr>
          <p:cNvPr id="13" name="Footer Placeholder 12"/>
          <p:cNvSpPr>
            <a:spLocks noGrp="1"/>
          </p:cNvSpPr>
          <p:nvPr>
            <p:ph type="ftr" sz="quarter" idx="31"/>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11" name="Rectangle 10"/>
          <p:cNvSpPr/>
          <p:nvPr/>
        </p:nvSpPr>
        <p:spPr>
          <a:xfrm>
            <a:off x="0" y="285750"/>
            <a:ext cx="274320" cy="5143500"/>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vert="vert270" anchor="ctr"/>
          <a:lstStyle/>
          <a:p>
            <a:pPr algn="ctr" defTabSz="685800">
              <a:defRPr/>
            </a:pPr>
            <a:r>
              <a:rPr lang="en-US" sz="1050" b="1" dirty="0">
                <a:solidFill>
                  <a:srgbClr val="FFFFFF"/>
                </a:solidFill>
              </a:rPr>
              <a:t>AlchemyAPI Use Cases</a:t>
            </a:r>
          </a:p>
        </p:txBody>
      </p:sp>
      <p:pic>
        <p:nvPicPr>
          <p:cNvPr id="44044" name="Picture 2" descr="Waggener Edstrom - Agile Public Rel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73944"/>
            <a:ext cx="1189038" cy="252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Slide Number Placeholder 13"/>
          <p:cNvSpPr>
            <a:spLocks noGrp="1"/>
          </p:cNvSpPr>
          <p:nvPr>
            <p:ph type="sldNum" sz="quarter" idx="32"/>
          </p:nvPr>
        </p:nvSpPr>
        <p:spPr/>
        <p:txBody>
          <a:bodyPr/>
          <a:lstStyle/>
          <a:p>
            <a:fld id="{F6ED670B-A527-40EA-8426-B1FFB68C39F1}" type="slidenum">
              <a:rPr lang="en-US" smtClean="0">
                <a:solidFill>
                  <a:srgbClr val="003756"/>
                </a:solidFill>
              </a:rPr>
              <a:pPr/>
              <a:t>30</a:t>
            </a:fld>
            <a:endParaRPr lang="en-US">
              <a:solidFill>
                <a:srgbClr val="003756"/>
              </a:solidFill>
            </a:endParaRPr>
          </a:p>
        </p:txBody>
      </p:sp>
    </p:spTree>
    <p:extLst>
      <p:ext uri="{BB962C8B-B14F-4D97-AF65-F5344CB8AC3E}">
        <p14:creationId xmlns:p14="http://schemas.microsoft.com/office/powerpoint/2010/main" val="14201603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latin typeface="Arial" charset="0"/>
                <a:cs typeface="Arial" charset="0"/>
              </a:rPr>
              <a:t>CEBRA – Public Health and Safety</a:t>
            </a:r>
          </a:p>
        </p:txBody>
      </p:sp>
      <p:sp>
        <p:nvSpPr>
          <p:cNvPr id="48131" name="Text Placeholder 2"/>
          <p:cNvSpPr>
            <a:spLocks noGrp="1"/>
          </p:cNvSpPr>
          <p:nvPr>
            <p:ph type="body" sz="quarter" idx="12"/>
          </p:nvPr>
        </p:nvSpPr>
        <p:spPr>
          <a:xfrm>
            <a:off x="1692276" y="1029891"/>
            <a:ext cx="3473450" cy="342900"/>
          </a:xfrm>
          <a:ln>
            <a:miter lim="800000"/>
            <a:headEnd/>
            <a:tailEnd/>
          </a:ln>
        </p:spPr>
        <p:txBody>
          <a:bodyPr/>
          <a:lstStyle/>
          <a:p>
            <a:r>
              <a:rPr lang="en-US">
                <a:latin typeface="Arial" charset="0"/>
                <a:cs typeface="Arial" charset="0"/>
              </a:rPr>
              <a:t>What it is:</a:t>
            </a:r>
          </a:p>
        </p:txBody>
      </p:sp>
      <p:sp>
        <p:nvSpPr>
          <p:cNvPr id="54276" name="Text Placeholder 3"/>
          <p:cNvSpPr>
            <a:spLocks noGrp="1"/>
          </p:cNvSpPr>
          <p:nvPr>
            <p:ph type="body" sz="quarter" idx="14"/>
          </p:nvPr>
        </p:nvSpPr>
        <p:spPr/>
        <p:txBody>
          <a:bodyPr/>
          <a:lstStyle/>
          <a:p>
            <a:r>
              <a:rPr lang="en-US">
                <a:latin typeface="Arial" charset="0"/>
                <a:cs typeface="Arial" charset="0"/>
              </a:rPr>
              <a:t>Challenge: real-time discovery, sharing of biosecurity information</a:t>
            </a:r>
          </a:p>
          <a:p>
            <a:r>
              <a:rPr lang="en-US">
                <a:latin typeface="Arial" charset="0"/>
                <a:cs typeface="Arial" charset="0"/>
              </a:rPr>
              <a:t>Identifying and sharing data on infections requires daily Google queries and rigorous monitoring for mentions of tainted products/ outbreaks in RSS feeds, search engines, industry journals and Twitter</a:t>
            </a:r>
          </a:p>
          <a:p>
            <a:pPr lvl="1"/>
            <a:r>
              <a:rPr lang="en-US">
                <a:latin typeface="Arial" charset="0"/>
                <a:cs typeface="Arial" charset="0"/>
              </a:rPr>
              <a:t>Analyzes: 6,000 unique text items/day</a:t>
            </a:r>
          </a:p>
          <a:p>
            <a:pPr lvl="1"/>
            <a:r>
              <a:rPr lang="en-US">
                <a:latin typeface="Arial" charset="0"/>
                <a:cs typeface="Arial" charset="0"/>
              </a:rPr>
              <a:t>Types: text</a:t>
            </a:r>
          </a:p>
          <a:p>
            <a:r>
              <a:rPr lang="en-US">
                <a:latin typeface="Arial" charset="0"/>
                <a:cs typeface="Arial" charset="0"/>
              </a:rPr>
              <a:t>International Biosecurity Intelligence System (IBIS)</a:t>
            </a:r>
          </a:p>
          <a:p>
            <a:pPr lvl="1"/>
            <a:r>
              <a:rPr lang="en-US">
                <a:latin typeface="Arial" charset="0"/>
                <a:cs typeface="Arial" charset="0"/>
              </a:rPr>
              <a:t>Web 2.0 intelligence network for plant and animal biosecurity devoted to collecting and organizing information used to track and forecast diseases/ follow emerging diseases</a:t>
            </a:r>
          </a:p>
          <a:p>
            <a:r>
              <a:rPr lang="en-US">
                <a:latin typeface="Arial" charset="0"/>
                <a:cs typeface="Arial" charset="0"/>
              </a:rPr>
              <a:t>Solution: AlchemyAPI</a:t>
            </a:r>
            <a:r>
              <a:rPr lang="ja-JP" altLang="en-US">
                <a:latin typeface="Arial" charset="0"/>
                <a:cs typeface="Arial" charset="0"/>
              </a:rPr>
              <a:t>’</a:t>
            </a:r>
            <a:r>
              <a:rPr lang="en-US">
                <a:latin typeface="Arial" charset="0"/>
                <a:cs typeface="Arial" charset="0"/>
              </a:rPr>
              <a:t>s text extraction, language detection and named entity extraction</a:t>
            </a:r>
          </a:p>
        </p:txBody>
      </p:sp>
      <p:sp>
        <p:nvSpPr>
          <p:cNvPr id="48133" name="Text Placeholder 4"/>
          <p:cNvSpPr>
            <a:spLocks noGrp="1"/>
          </p:cNvSpPr>
          <p:nvPr>
            <p:ph type="body" sz="quarter" idx="15"/>
          </p:nvPr>
        </p:nvSpPr>
        <p:spPr>
          <a:xfrm>
            <a:off x="457200" y="1429941"/>
            <a:ext cx="1189038" cy="342900"/>
          </a:xfrm>
          <a:ln>
            <a:miter lim="800000"/>
            <a:headEnd/>
            <a:tailEnd/>
          </a:ln>
        </p:spPr>
        <p:txBody>
          <a:bodyPr/>
          <a:lstStyle/>
          <a:p>
            <a:r>
              <a:rPr lang="en-US">
                <a:latin typeface="Arial" charset="0"/>
                <a:cs typeface="Arial" charset="0"/>
              </a:rPr>
              <a:t>AlchemyAPIs Used</a:t>
            </a:r>
          </a:p>
        </p:txBody>
      </p:sp>
      <p:sp>
        <p:nvSpPr>
          <p:cNvPr id="48134" name="Text Placeholder 5"/>
          <p:cNvSpPr>
            <a:spLocks noGrp="1"/>
          </p:cNvSpPr>
          <p:nvPr>
            <p:ph type="body" sz="quarter" idx="19"/>
          </p:nvPr>
        </p:nvSpPr>
        <p:spPr>
          <a:xfrm>
            <a:off x="457200" y="3425429"/>
            <a:ext cx="1189038" cy="342900"/>
          </a:xfrm>
          <a:ln>
            <a:miter lim="800000"/>
            <a:headEnd/>
            <a:tailEnd/>
          </a:ln>
        </p:spPr>
        <p:txBody>
          <a:bodyPr/>
          <a:lstStyle/>
          <a:p>
            <a:r>
              <a:rPr lang="en-US">
                <a:latin typeface="Arial" charset="0"/>
                <a:cs typeface="Arial" charset="0"/>
              </a:rPr>
              <a:t>Additional Notes</a:t>
            </a:r>
          </a:p>
        </p:txBody>
      </p:sp>
      <p:sp>
        <p:nvSpPr>
          <p:cNvPr id="48135" name="Text Placeholder 6"/>
          <p:cNvSpPr>
            <a:spLocks noGrp="1"/>
          </p:cNvSpPr>
          <p:nvPr>
            <p:ph type="body" sz="quarter" idx="26"/>
          </p:nvPr>
        </p:nvSpPr>
        <p:spPr>
          <a:xfrm>
            <a:off x="5334000" y="1029891"/>
            <a:ext cx="3475038" cy="342900"/>
          </a:xfrm>
          <a:ln>
            <a:miter lim="800000"/>
            <a:headEnd/>
            <a:tailEnd/>
          </a:ln>
        </p:spPr>
        <p:txBody>
          <a:bodyPr/>
          <a:lstStyle/>
          <a:p>
            <a:r>
              <a:rPr lang="en-US">
                <a:latin typeface="Arial" charset="0"/>
                <a:cs typeface="Arial" charset="0"/>
              </a:rPr>
              <a:t>ROI</a:t>
            </a:r>
          </a:p>
        </p:txBody>
      </p:sp>
      <p:sp>
        <p:nvSpPr>
          <p:cNvPr id="54280" name="Text Placeholder 7"/>
          <p:cNvSpPr>
            <a:spLocks noGrp="1"/>
          </p:cNvSpPr>
          <p:nvPr>
            <p:ph type="body" sz="quarter" idx="27"/>
          </p:nvPr>
        </p:nvSpPr>
        <p:spPr>
          <a:xfrm>
            <a:off x="5334000" y="1485901"/>
            <a:ext cx="3475038" cy="1831181"/>
          </a:xfrm>
        </p:spPr>
        <p:txBody>
          <a:bodyPr/>
          <a:lstStyle/>
          <a:p>
            <a:pPr>
              <a:defRPr/>
            </a:pPr>
            <a:r>
              <a:rPr lang="en-US" sz="788" dirty="0">
                <a:ea typeface="+mn-ea"/>
              </a:rPr>
              <a:t>Value: excellent situational awareness and competitive edge</a:t>
            </a:r>
          </a:p>
          <a:p>
            <a:pPr>
              <a:defRPr/>
            </a:pPr>
            <a:endParaRPr lang="en-US" sz="788" dirty="0">
              <a:ea typeface="+mn-ea"/>
            </a:endParaRPr>
          </a:p>
          <a:p>
            <a:pPr>
              <a:defRPr/>
            </a:pPr>
            <a:r>
              <a:rPr lang="en-US" sz="788" dirty="0">
                <a:ea typeface="+mn-ea"/>
              </a:rPr>
              <a:t>Results: 206 RSS feeds monitored/day, 283 separate Google queries/ day, real-time information collection and archiving, reliable resource for proactive disease control, increase automation </a:t>
            </a:r>
          </a:p>
        </p:txBody>
      </p:sp>
      <p:sp>
        <p:nvSpPr>
          <p:cNvPr id="54281" name="Text Placeholder 8"/>
          <p:cNvSpPr>
            <a:spLocks noGrp="1"/>
          </p:cNvSpPr>
          <p:nvPr>
            <p:ph type="body" sz="quarter" idx="29"/>
          </p:nvPr>
        </p:nvSpPr>
        <p:spPr>
          <a:xfrm>
            <a:off x="457200" y="3771900"/>
            <a:ext cx="8351838" cy="1600200"/>
          </a:xfrm>
        </p:spPr>
        <p:txBody>
          <a:bodyPr/>
          <a:lstStyle/>
          <a:p>
            <a:r>
              <a:rPr lang="en-US">
                <a:latin typeface="Arial" charset="0"/>
                <a:cs typeface="Arial" charset="0"/>
              </a:rPr>
              <a:t>Top 20 results for each query and any new URLs are added to the results queue for processes. Processing is executed by calling:</a:t>
            </a:r>
          </a:p>
          <a:p>
            <a:pPr lvl="1"/>
            <a:r>
              <a:rPr lang="en-US">
                <a:latin typeface="Arial" charset="0"/>
                <a:cs typeface="Arial" charset="0"/>
              </a:rPr>
              <a:t>URLGetAuthor</a:t>
            </a:r>
          </a:p>
          <a:p>
            <a:pPr lvl="1"/>
            <a:r>
              <a:rPr lang="en-US">
                <a:latin typeface="Arial" charset="0"/>
                <a:cs typeface="Arial" charset="0"/>
              </a:rPr>
              <a:t>URLGetLanguage</a:t>
            </a:r>
          </a:p>
          <a:p>
            <a:pPr lvl="1"/>
            <a:r>
              <a:rPr lang="en-US">
                <a:latin typeface="Arial" charset="0"/>
                <a:cs typeface="Arial" charset="0"/>
              </a:rPr>
              <a:t>URLGetRankedNamedEntities</a:t>
            </a:r>
          </a:p>
          <a:p>
            <a:pPr lvl="1"/>
            <a:r>
              <a:rPr lang="en-US">
                <a:latin typeface="Arial" charset="0"/>
                <a:cs typeface="Arial" charset="0"/>
              </a:rPr>
              <a:t>URLGetRawText</a:t>
            </a:r>
          </a:p>
          <a:p>
            <a:pPr lvl="1"/>
            <a:r>
              <a:rPr lang="en-US">
                <a:latin typeface="Arial" charset="0"/>
                <a:cs typeface="Arial" charset="0"/>
              </a:rPr>
              <a:t>URLGetText</a:t>
            </a:r>
          </a:p>
          <a:p>
            <a:pPr lvl="1"/>
            <a:r>
              <a:rPr lang="en-US">
                <a:latin typeface="Arial" charset="0"/>
                <a:cs typeface="Arial" charset="0"/>
              </a:rPr>
              <a:t>URLGetTitle </a:t>
            </a:r>
          </a:p>
          <a:p>
            <a:r>
              <a:rPr lang="en-US">
                <a:latin typeface="Arial" charset="0"/>
                <a:cs typeface="Arial" charset="0"/>
              </a:rPr>
              <a:t>Each processed article becomes a new </a:t>
            </a:r>
            <a:r>
              <a:rPr lang="ja-JP" altLang="en-US">
                <a:latin typeface="Arial" charset="0"/>
                <a:cs typeface="Arial" charset="0"/>
              </a:rPr>
              <a:t>‘</a:t>
            </a:r>
            <a:r>
              <a:rPr lang="en-US">
                <a:latin typeface="Arial" charset="0"/>
                <a:cs typeface="Arial" charset="0"/>
              </a:rPr>
              <a:t>node</a:t>
            </a:r>
            <a:r>
              <a:rPr lang="ja-JP" altLang="en-US">
                <a:latin typeface="Arial" charset="0"/>
                <a:cs typeface="Arial" charset="0"/>
              </a:rPr>
              <a:t>’</a:t>
            </a:r>
            <a:r>
              <a:rPr lang="en-US">
                <a:latin typeface="Arial" charset="0"/>
                <a:cs typeface="Arial" charset="0"/>
              </a:rPr>
              <a:t> in IBIS database </a:t>
            </a:r>
          </a:p>
          <a:p>
            <a:r>
              <a:rPr lang="en-US">
                <a:latin typeface="Arial" charset="0"/>
                <a:cs typeface="Arial" charset="0"/>
              </a:rPr>
              <a:t>Node includes original title and text, then translated title and text, the author and the location </a:t>
            </a:r>
          </a:p>
          <a:p>
            <a:r>
              <a:rPr lang="en-US">
                <a:latin typeface="Arial" charset="0"/>
                <a:cs typeface="Arial" charset="0"/>
              </a:rPr>
              <a:t>Geonames are used to convert place names found by AlchemyAPI into lat/long coordinates </a:t>
            </a:r>
          </a:p>
        </p:txBody>
      </p:sp>
      <p:sp>
        <p:nvSpPr>
          <p:cNvPr id="54282" name="Text Placeholder 9"/>
          <p:cNvSpPr>
            <a:spLocks noGrp="1"/>
          </p:cNvSpPr>
          <p:nvPr>
            <p:ph type="body" sz="quarter" idx="30"/>
          </p:nvPr>
        </p:nvSpPr>
        <p:spPr>
          <a:xfrm>
            <a:off x="457200" y="1829991"/>
            <a:ext cx="1189038" cy="1428750"/>
          </a:xfrm>
        </p:spPr>
        <p:txBody>
          <a:bodyPr/>
          <a:lstStyle/>
          <a:p>
            <a:pPr>
              <a:defRPr/>
            </a:pPr>
            <a:r>
              <a:rPr lang="en-US" sz="788" dirty="0">
                <a:ea typeface="+mn-ea"/>
              </a:rPr>
              <a:t>Named Entity Extraction </a:t>
            </a:r>
          </a:p>
          <a:p>
            <a:pPr>
              <a:defRPr/>
            </a:pPr>
            <a:r>
              <a:rPr lang="en-US" sz="788" dirty="0">
                <a:ea typeface="+mn-ea"/>
              </a:rPr>
              <a:t>Text Extraction</a:t>
            </a:r>
          </a:p>
          <a:p>
            <a:pPr>
              <a:defRPr/>
            </a:pPr>
            <a:r>
              <a:rPr lang="en-US" sz="788" dirty="0">
                <a:ea typeface="+mn-ea"/>
              </a:rPr>
              <a:t>Language Detection </a:t>
            </a:r>
          </a:p>
        </p:txBody>
      </p:sp>
      <p:sp>
        <p:nvSpPr>
          <p:cNvPr id="13" name="Footer Placeholder 12"/>
          <p:cNvSpPr>
            <a:spLocks noGrp="1"/>
          </p:cNvSpPr>
          <p:nvPr>
            <p:ph type="ftr" sz="quarter" idx="31"/>
          </p:nvPr>
        </p:nvSpPr>
        <p:spPr/>
        <p:txBody>
          <a:bodyPr/>
          <a:lstStyle/>
          <a:p>
            <a:r>
              <a:rPr lang="en-US" smtClean="0">
                <a:solidFill>
                  <a:srgbClr val="003756"/>
                </a:solidFill>
              </a:rPr>
              <a:t>© 2015 International Business Machines Corporation</a:t>
            </a:r>
            <a:endParaRPr lang="en-US">
              <a:solidFill>
                <a:srgbClr val="003756"/>
              </a:solidFill>
            </a:endParaRPr>
          </a:p>
        </p:txBody>
      </p:sp>
      <p:sp>
        <p:nvSpPr>
          <p:cNvPr id="11" name="Rectangle 10"/>
          <p:cNvSpPr/>
          <p:nvPr/>
        </p:nvSpPr>
        <p:spPr>
          <a:xfrm>
            <a:off x="0" y="285750"/>
            <a:ext cx="274320" cy="5143500"/>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vert="vert270" anchor="ctr"/>
          <a:lstStyle/>
          <a:p>
            <a:pPr algn="ctr" defTabSz="685800">
              <a:defRPr/>
            </a:pPr>
            <a:r>
              <a:rPr lang="en-US" sz="1050" b="1" dirty="0">
                <a:solidFill>
                  <a:srgbClr val="FFFFFF"/>
                </a:solidFill>
              </a:rPr>
              <a:t>AlchemyAPI Use Cases</a:t>
            </a:r>
          </a:p>
        </p:txBody>
      </p:sp>
      <p:pic>
        <p:nvPicPr>
          <p:cNvPr id="48140" name="Picture 2" descr="CEBRA - Public Health &amp; Safety Data Intellig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71551"/>
            <a:ext cx="1189038" cy="4607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Slide Number Placeholder 13"/>
          <p:cNvSpPr>
            <a:spLocks noGrp="1"/>
          </p:cNvSpPr>
          <p:nvPr>
            <p:ph type="sldNum" sz="quarter" idx="32"/>
          </p:nvPr>
        </p:nvSpPr>
        <p:spPr/>
        <p:txBody>
          <a:bodyPr/>
          <a:lstStyle/>
          <a:p>
            <a:fld id="{F6ED670B-A527-40EA-8426-B1FFB68C39F1}" type="slidenum">
              <a:rPr lang="en-US" smtClean="0">
                <a:solidFill>
                  <a:srgbClr val="003756"/>
                </a:solidFill>
              </a:rPr>
              <a:pPr/>
              <a:t>31</a:t>
            </a:fld>
            <a:endParaRPr lang="en-US">
              <a:solidFill>
                <a:srgbClr val="003756"/>
              </a:solidFill>
            </a:endParaRPr>
          </a:p>
        </p:txBody>
      </p:sp>
    </p:spTree>
    <p:extLst>
      <p:ext uri="{BB962C8B-B14F-4D97-AF65-F5344CB8AC3E}">
        <p14:creationId xmlns:p14="http://schemas.microsoft.com/office/powerpoint/2010/main" val="38962031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lIns="0" tIns="0" rIns="0" bIns="0" anchor="ctr"/>
          <a:lstStyle/>
          <a:p>
            <a:pPr eaLnBrk="1">
              <a:defRPr/>
            </a:pPr>
            <a:r>
              <a:rPr lang="en-US" dirty="0" smtClean="0">
                <a:latin typeface="Helvetica Neue" charset="0"/>
                <a:cs typeface="Helvetica Neue" charset="0"/>
                <a:sym typeface="Helvetica Neue" charset="0"/>
              </a:rPr>
              <a:t>To get </a:t>
            </a:r>
            <a:r>
              <a:rPr lang="en-US" b="1" dirty="0" smtClean="0">
                <a:solidFill>
                  <a:srgbClr val="1178B6"/>
                </a:solidFill>
                <a:latin typeface="Helvetica Neue" charset="0"/>
                <a:cs typeface="Helvetica Neue" charset="0"/>
                <a:sym typeface="Helvetica Neue" charset="0"/>
              </a:rPr>
              <a:t>started </a:t>
            </a:r>
            <a:r>
              <a:rPr lang="en-US" dirty="0" smtClean="0">
                <a:latin typeface="Helvetica Neue" charset="0"/>
                <a:cs typeface="Helvetica Neue" charset="0"/>
                <a:sym typeface="Helvetica Neue" charset="0"/>
              </a:rPr>
              <a:t>you can…</a:t>
            </a:r>
            <a:endParaRPr lang="en-US" sz="1800" dirty="0" smtClean="0">
              <a:solidFill>
                <a:srgbClr val="000000"/>
              </a:solidFill>
              <a:latin typeface="Helvetica Neue" charset="0"/>
              <a:cs typeface="Helvetica Neue" charset="0"/>
              <a:sym typeface="Helvetica Neue" charset="0"/>
            </a:endParaRPr>
          </a:p>
        </p:txBody>
      </p:sp>
      <p:sp>
        <p:nvSpPr>
          <p:cNvPr id="8" name="Content Placeholder 1"/>
          <p:cNvSpPr txBox="1">
            <a:spLocks/>
          </p:cNvSpPr>
          <p:nvPr/>
        </p:nvSpPr>
        <p:spPr>
          <a:xfrm>
            <a:off x="842076" y="1803186"/>
            <a:ext cx="7447208" cy="2843699"/>
          </a:xfrm>
          <a:prstGeom prst="rect">
            <a:avLst/>
          </a:prstGeom>
        </p:spPr>
        <p:txBody>
          <a:bodyPr vert="horz" lIns="0" tIns="45720" rIns="91440" bIns="45720" rtlCol="0">
            <a:normAutofit/>
          </a:bodyPr>
          <a:lstStyle>
            <a:lvl1pPr marL="0" indent="-201168" algn="l" defTabSz="457200" rtl="0" eaLnBrk="1" latinLnBrk="0" hangingPunct="1">
              <a:spcBef>
                <a:spcPct val="20000"/>
              </a:spcBef>
              <a:buClr>
                <a:schemeClr val="accent2"/>
              </a:buClr>
              <a:buFont typeface="Arial"/>
              <a:buChar char="•"/>
              <a:defRPr sz="1800" kern="1200" baseline="0">
                <a:solidFill>
                  <a:schemeClr val="tx1"/>
                </a:solidFill>
                <a:latin typeface="Helvetica Neue"/>
                <a:ea typeface="+mn-ea"/>
                <a:cs typeface="Helvetica Neue"/>
              </a:defRPr>
            </a:lvl1pPr>
            <a:lvl2pPr marL="742950" indent="-285750" algn="l" defTabSz="457200" rtl="0" eaLnBrk="1" latinLnBrk="0" hangingPunct="1">
              <a:spcBef>
                <a:spcPct val="20000"/>
              </a:spcBef>
              <a:buFont typeface="Arial"/>
              <a:buChar char="–"/>
              <a:defRPr sz="2600" kern="1200">
                <a:solidFill>
                  <a:schemeClr val="tx1"/>
                </a:solidFill>
                <a:latin typeface="Helvetica Neue"/>
                <a:ea typeface="+mn-ea"/>
                <a:cs typeface="Helvetica Neue"/>
              </a:defRPr>
            </a:lvl2pPr>
            <a:lvl3pPr marL="1143000" indent="-228600" algn="l" defTabSz="457200" rtl="0" eaLnBrk="1" latinLnBrk="0" hangingPunct="1">
              <a:spcBef>
                <a:spcPct val="20000"/>
              </a:spcBef>
              <a:buFont typeface="Arial"/>
              <a:buChar char="•"/>
              <a:defRPr sz="2200" kern="1200">
                <a:solidFill>
                  <a:schemeClr val="tx1"/>
                </a:solidFill>
                <a:latin typeface="Helvetica Neue"/>
                <a:ea typeface="+mn-ea"/>
                <a:cs typeface="Helvetica Neue"/>
              </a:defRPr>
            </a:lvl3pPr>
            <a:lvl4pPr marL="1600200" indent="-228600" algn="l" defTabSz="457200" rtl="0" eaLnBrk="1" latinLnBrk="0" hangingPunct="1">
              <a:spcBef>
                <a:spcPct val="20000"/>
              </a:spcBef>
              <a:buFont typeface="Arial"/>
              <a:buChar char="–"/>
              <a:defRPr sz="1800" kern="1200">
                <a:solidFill>
                  <a:schemeClr val="tx1"/>
                </a:solidFill>
                <a:latin typeface="Helvetica Neue"/>
                <a:ea typeface="+mn-ea"/>
                <a:cs typeface="Helvetica Neue"/>
              </a:defRPr>
            </a:lvl4pPr>
            <a:lvl5pPr marL="2057400" indent="-228600" algn="l" defTabSz="457200" rtl="0" eaLnBrk="1" latinLnBrk="0" hangingPunct="1">
              <a:spcBef>
                <a:spcPct val="20000"/>
              </a:spcBef>
              <a:buFont typeface="Arial"/>
              <a:buChar char="»"/>
              <a:defRPr sz="1800" kern="1200">
                <a:solidFill>
                  <a:schemeClr val="tx1"/>
                </a:solidFill>
                <a:latin typeface="Helvetica Neue"/>
                <a:ea typeface="+mn-ea"/>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r>
              <a:rPr lang="en-US" sz="2400" dirty="0" smtClean="0"/>
              <a:t>Get an </a:t>
            </a:r>
            <a:r>
              <a:rPr lang="en-US" sz="2400" dirty="0" smtClean="0">
                <a:hlinkClick r:id="rId3"/>
              </a:rPr>
              <a:t>API Key</a:t>
            </a:r>
            <a:r>
              <a:rPr lang="en-US" sz="2400" dirty="0" smtClean="0"/>
              <a:t> </a:t>
            </a:r>
          </a:p>
          <a:p>
            <a:pPr marL="457200" indent="-457200"/>
            <a:r>
              <a:rPr lang="en-US" sz="2400" dirty="0" smtClean="0"/>
              <a:t>Download an </a:t>
            </a:r>
            <a:r>
              <a:rPr lang="en-US" sz="2400" dirty="0" smtClean="0">
                <a:hlinkClick r:id="rId4"/>
              </a:rPr>
              <a:t>SDK</a:t>
            </a:r>
            <a:endParaRPr lang="en-US" sz="2400" dirty="0" smtClean="0"/>
          </a:p>
          <a:p>
            <a:pPr marL="457200" indent="-457200"/>
            <a:r>
              <a:rPr lang="en-US" sz="2400" dirty="0" smtClean="0"/>
              <a:t>Check out the </a:t>
            </a:r>
            <a:r>
              <a:rPr lang="en-US" sz="2400" dirty="0" smtClean="0">
                <a:hlinkClick r:id="rId5"/>
              </a:rPr>
              <a:t>Getting Started Guides</a:t>
            </a:r>
            <a:endParaRPr lang="en-US" sz="2400" dirty="0" smtClean="0"/>
          </a:p>
          <a:p>
            <a:pPr marL="457200" indent="-457200"/>
            <a:r>
              <a:rPr lang="en-US" sz="2400" dirty="0" smtClean="0"/>
              <a:t>Ask me questions!</a:t>
            </a:r>
            <a:endParaRPr lang="en-US" sz="2400" dirty="0"/>
          </a:p>
        </p:txBody>
      </p:sp>
      <p:sp>
        <p:nvSpPr>
          <p:cNvPr id="10" name="Right Triangle 9"/>
          <p:cNvSpPr/>
          <p:nvPr/>
        </p:nvSpPr>
        <p:spPr>
          <a:xfrm rot="10800000">
            <a:off x="7855650" y="37998"/>
            <a:ext cx="1257300" cy="1078605"/>
          </a:xfrm>
          <a:prstGeom prst="rtTriangle">
            <a:avLst/>
          </a:prstGeom>
          <a:solidFill>
            <a:srgbClr val="1363A7"/>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2679349324"/>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772205"/>
            <a:ext cx="8229600" cy="505736"/>
          </a:xfrm>
        </p:spPr>
        <p:txBody>
          <a:bodyPr lIns="0" tIns="0" rIns="0" bIns="0" anchor="ctr"/>
          <a:lstStyle/>
          <a:p>
            <a:pPr eaLnBrk="1">
              <a:defRPr/>
            </a:pPr>
            <a:r>
              <a:rPr lang="en-US" dirty="0" smtClean="0">
                <a:latin typeface="Helvetica Neue" charset="0"/>
                <a:cs typeface="Helvetica Neue" charset="0"/>
                <a:sym typeface="Helvetica Neue" charset="0"/>
              </a:rPr>
              <a:t>The </a:t>
            </a:r>
            <a:r>
              <a:rPr lang="en-US" b="1" dirty="0" smtClean="0">
                <a:solidFill>
                  <a:srgbClr val="1178B6"/>
                </a:solidFill>
                <a:latin typeface="Helvetica Neue" charset="0"/>
                <a:cs typeface="Helvetica Neue" charset="0"/>
                <a:sym typeface="Helvetica Neue" charset="0"/>
              </a:rPr>
              <a:t>most popular </a:t>
            </a:r>
            <a:r>
              <a:rPr lang="en-US" dirty="0" smtClean="0">
                <a:latin typeface="Helvetica Neue" charset="0"/>
                <a:cs typeface="Helvetica Neue" charset="0"/>
                <a:sym typeface="Helvetica Neue" charset="0"/>
              </a:rPr>
              <a:t>APIs</a:t>
            </a:r>
            <a:endParaRPr lang="en-US" sz="1800" dirty="0" smtClean="0">
              <a:solidFill>
                <a:srgbClr val="000000"/>
              </a:solidFill>
              <a:latin typeface="Helvetica Neue" charset="0"/>
              <a:cs typeface="Helvetica Neue" charset="0"/>
              <a:sym typeface="Helvetica Neue" charset="0"/>
            </a:endParaRPr>
          </a:p>
        </p:txBody>
      </p:sp>
      <p:sp>
        <p:nvSpPr>
          <p:cNvPr id="8" name="Content Placeholder 1"/>
          <p:cNvSpPr txBox="1">
            <a:spLocks/>
          </p:cNvSpPr>
          <p:nvPr/>
        </p:nvSpPr>
        <p:spPr>
          <a:xfrm>
            <a:off x="842076" y="1576161"/>
            <a:ext cx="7447208" cy="3617610"/>
          </a:xfrm>
          <a:prstGeom prst="rect">
            <a:avLst/>
          </a:prstGeom>
        </p:spPr>
        <p:txBody>
          <a:bodyPr vert="horz" lIns="0" tIns="45720" rIns="91440" bIns="45720" rtlCol="0">
            <a:normAutofit fontScale="55000" lnSpcReduction="20000"/>
          </a:bodyPr>
          <a:lstStyle>
            <a:lvl1pPr marL="0" indent="-201168" algn="l" defTabSz="457200" rtl="0" eaLnBrk="1" latinLnBrk="0" hangingPunct="1">
              <a:spcBef>
                <a:spcPct val="20000"/>
              </a:spcBef>
              <a:buClr>
                <a:schemeClr val="accent2"/>
              </a:buClr>
              <a:buFont typeface="Arial"/>
              <a:buChar char="•"/>
              <a:defRPr sz="1800" kern="1200" baseline="0">
                <a:solidFill>
                  <a:schemeClr val="tx1"/>
                </a:solidFill>
                <a:latin typeface="Helvetica Neue"/>
                <a:ea typeface="+mn-ea"/>
                <a:cs typeface="Helvetica Neue"/>
              </a:defRPr>
            </a:lvl1pPr>
            <a:lvl2pPr marL="742950" indent="-285750" algn="l" defTabSz="457200" rtl="0" eaLnBrk="1" latinLnBrk="0" hangingPunct="1">
              <a:spcBef>
                <a:spcPct val="20000"/>
              </a:spcBef>
              <a:buFont typeface="Arial"/>
              <a:buChar char="–"/>
              <a:defRPr sz="2600" kern="1200">
                <a:solidFill>
                  <a:schemeClr val="tx1"/>
                </a:solidFill>
                <a:latin typeface="Helvetica Neue"/>
                <a:ea typeface="+mn-ea"/>
                <a:cs typeface="Helvetica Neue"/>
              </a:defRPr>
            </a:lvl2pPr>
            <a:lvl3pPr marL="1143000" indent="-228600" algn="l" defTabSz="457200" rtl="0" eaLnBrk="1" latinLnBrk="0" hangingPunct="1">
              <a:spcBef>
                <a:spcPct val="20000"/>
              </a:spcBef>
              <a:buFont typeface="Arial"/>
              <a:buChar char="•"/>
              <a:defRPr sz="2200" kern="1200">
                <a:solidFill>
                  <a:schemeClr val="tx1"/>
                </a:solidFill>
                <a:latin typeface="Helvetica Neue"/>
                <a:ea typeface="+mn-ea"/>
                <a:cs typeface="Helvetica Neue"/>
              </a:defRPr>
            </a:lvl3pPr>
            <a:lvl4pPr marL="1600200" indent="-228600" algn="l" defTabSz="457200" rtl="0" eaLnBrk="1" latinLnBrk="0" hangingPunct="1">
              <a:spcBef>
                <a:spcPct val="20000"/>
              </a:spcBef>
              <a:buFont typeface="Arial"/>
              <a:buChar char="–"/>
              <a:defRPr sz="1800" kern="1200">
                <a:solidFill>
                  <a:schemeClr val="tx1"/>
                </a:solidFill>
                <a:latin typeface="Helvetica Neue"/>
                <a:ea typeface="+mn-ea"/>
                <a:cs typeface="Helvetica Neue"/>
              </a:defRPr>
            </a:lvl4pPr>
            <a:lvl5pPr marL="2057400" indent="-228600" algn="l" defTabSz="457200" rtl="0" eaLnBrk="1" latinLnBrk="0" hangingPunct="1">
              <a:spcBef>
                <a:spcPct val="20000"/>
              </a:spcBef>
              <a:buFont typeface="Arial"/>
              <a:buChar char="»"/>
              <a:defRPr sz="1800" kern="1200">
                <a:solidFill>
                  <a:schemeClr val="tx1"/>
                </a:solidFill>
                <a:latin typeface="Helvetica Neue"/>
                <a:ea typeface="+mn-ea"/>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r>
              <a:rPr lang="en-US" sz="3400" i="1" dirty="0" err="1" smtClean="0"/>
              <a:t>AlchemyLanguage</a:t>
            </a:r>
            <a:r>
              <a:rPr lang="en-US" sz="3400" i="1" dirty="0" smtClean="0"/>
              <a:t> </a:t>
            </a:r>
          </a:p>
          <a:p>
            <a:pPr marL="1200150" lvl="1" indent="-457200">
              <a:buFont typeface="Arial"/>
              <a:buChar char="•"/>
            </a:pPr>
            <a:r>
              <a:rPr lang="en-US" sz="3200" dirty="0" smtClean="0"/>
              <a:t>Named Entity Extraction </a:t>
            </a:r>
          </a:p>
          <a:p>
            <a:pPr marL="1200150" lvl="1" indent="-457200">
              <a:buFont typeface="Arial"/>
              <a:buChar char="•"/>
            </a:pPr>
            <a:r>
              <a:rPr lang="en-US" sz="3200" dirty="0" smtClean="0"/>
              <a:t>Sentiment Analysis </a:t>
            </a:r>
          </a:p>
          <a:p>
            <a:pPr marL="1200150" lvl="1" indent="-457200">
              <a:buFont typeface="Arial"/>
              <a:buChar char="•"/>
            </a:pPr>
            <a:r>
              <a:rPr lang="en-US" sz="3200" dirty="0" smtClean="0"/>
              <a:t>Keyword Extraction </a:t>
            </a:r>
          </a:p>
          <a:p>
            <a:pPr marL="1200150" lvl="1" indent="-457200">
              <a:buFont typeface="Arial"/>
              <a:buChar char="•"/>
            </a:pPr>
            <a:r>
              <a:rPr lang="en-US" sz="3200" dirty="0" smtClean="0"/>
              <a:t>Relations Extraction </a:t>
            </a:r>
          </a:p>
          <a:p>
            <a:pPr marL="1200150" lvl="1" indent="-457200">
              <a:buFont typeface="Arial"/>
              <a:buChar char="•"/>
            </a:pPr>
            <a:r>
              <a:rPr lang="en-US" sz="3200" dirty="0" smtClean="0"/>
              <a:t>Taxonomy </a:t>
            </a:r>
          </a:p>
          <a:p>
            <a:pPr lvl="1" indent="0">
              <a:buNone/>
            </a:pPr>
            <a:endParaRPr lang="en-US" sz="3200" dirty="0" smtClean="0"/>
          </a:p>
          <a:p>
            <a:pPr marL="457200" indent="-457200"/>
            <a:r>
              <a:rPr lang="en-US" sz="3400" i="1" dirty="0" err="1" smtClean="0"/>
              <a:t>AlchemyVision</a:t>
            </a:r>
            <a:r>
              <a:rPr lang="en-US" sz="3400" dirty="0" smtClean="0"/>
              <a:t> </a:t>
            </a:r>
          </a:p>
          <a:p>
            <a:pPr marL="1200150" lvl="1" indent="-457200">
              <a:buFont typeface="Arial"/>
              <a:buChar char="•"/>
            </a:pPr>
            <a:r>
              <a:rPr lang="en-US" sz="3100" dirty="0" smtClean="0"/>
              <a:t>Image Tagging </a:t>
            </a:r>
          </a:p>
          <a:p>
            <a:pPr marL="1200150" lvl="1" indent="-457200">
              <a:buFont typeface="Arial"/>
              <a:buChar char="•"/>
            </a:pPr>
            <a:r>
              <a:rPr lang="en-US" sz="3100" dirty="0" smtClean="0"/>
              <a:t>Face Recognition</a:t>
            </a:r>
          </a:p>
          <a:p>
            <a:pPr marL="457200" indent="-457200"/>
            <a:endParaRPr lang="en-US" sz="2900" i="1" dirty="0" smtClean="0"/>
          </a:p>
          <a:p>
            <a:pPr marL="457200" indent="-457200"/>
            <a:r>
              <a:rPr lang="en-US" sz="3400" i="1" dirty="0" err="1" smtClean="0"/>
              <a:t>AlchemyData</a:t>
            </a:r>
            <a:r>
              <a:rPr lang="en-US" sz="3400" i="1" dirty="0" smtClean="0"/>
              <a:t> News</a:t>
            </a:r>
            <a:endParaRPr lang="en-US" sz="3400" i="1" dirty="0" smtClean="0"/>
          </a:p>
          <a:p>
            <a:pPr marL="1200150" lvl="1" indent="-457200">
              <a:buFont typeface="Arial"/>
              <a:buChar char="•"/>
            </a:pPr>
            <a:r>
              <a:rPr lang="en-US" sz="3100" dirty="0" smtClean="0"/>
              <a:t>News</a:t>
            </a:r>
            <a:endParaRPr lang="en-US" sz="3100" dirty="0"/>
          </a:p>
        </p:txBody>
      </p:sp>
      <p:sp>
        <p:nvSpPr>
          <p:cNvPr id="6" name="Right Triangle 5"/>
          <p:cNvSpPr/>
          <p:nvPr/>
        </p:nvSpPr>
        <p:spPr>
          <a:xfrm rot="10800000">
            <a:off x="7855650" y="37998"/>
            <a:ext cx="1257300" cy="1078605"/>
          </a:xfrm>
          <a:prstGeom prst="rtTriangle">
            <a:avLst/>
          </a:prstGeom>
          <a:solidFill>
            <a:srgbClr val="1363A7"/>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3828411695"/>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57201" y="1390009"/>
            <a:ext cx="8469793" cy="307777"/>
          </a:xfrm>
        </p:spPr>
        <p:txBody>
          <a:bodyPr/>
          <a:lstStyle/>
          <a:p>
            <a:r>
              <a:rPr lang="en-US" sz="2000" dirty="0" err="1">
                <a:solidFill>
                  <a:srgbClr val="078CC3"/>
                </a:solidFill>
                <a:latin typeface="Helvetica Neue" charset="0"/>
                <a:cs typeface="Helvetica Neue" charset="0"/>
                <a:sym typeface="Helvetica Neue" charset="0"/>
              </a:rPr>
              <a:t>RESTful</a:t>
            </a:r>
            <a:r>
              <a:rPr lang="en-US" sz="2000" dirty="0">
                <a:solidFill>
                  <a:srgbClr val="078CC3"/>
                </a:solidFill>
                <a:latin typeface="Helvetica Neue" charset="0"/>
                <a:cs typeface="Helvetica Neue" charset="0"/>
                <a:sym typeface="Helvetica Neue" charset="0"/>
              </a:rPr>
              <a:t> APIs for understanding data </a:t>
            </a:r>
            <a:r>
              <a:rPr lang="en-US" sz="2000" dirty="0" smtClean="0">
                <a:solidFill>
                  <a:srgbClr val="078CC3"/>
                </a:solidFill>
                <a:latin typeface="Helvetica Neue" charset="0"/>
                <a:cs typeface="Helvetica Neue" charset="0"/>
                <a:sym typeface="Helvetica Neue" charset="0"/>
              </a:rPr>
              <a:t>from text</a:t>
            </a:r>
            <a:r>
              <a:rPr lang="en-US" sz="2000" dirty="0">
                <a:solidFill>
                  <a:srgbClr val="078CC3"/>
                </a:solidFill>
                <a:latin typeface="Helvetica Neue" charset="0"/>
                <a:cs typeface="Helvetica Neue" charset="0"/>
                <a:sym typeface="Helvetica Neue" charset="0"/>
              </a:rPr>
              <a:t>, URLs, images, </a:t>
            </a:r>
            <a:r>
              <a:rPr lang="en-US" sz="2000" dirty="0" smtClean="0">
                <a:solidFill>
                  <a:srgbClr val="078CC3"/>
                </a:solidFill>
                <a:latin typeface="Helvetica Neue" charset="0"/>
                <a:cs typeface="Helvetica Neue" charset="0"/>
                <a:sym typeface="Helvetica Neue" charset="0"/>
              </a:rPr>
              <a:t>etc</a:t>
            </a:r>
            <a:r>
              <a:rPr lang="en-US" sz="2000" dirty="0">
                <a:solidFill>
                  <a:srgbClr val="078CC3"/>
                </a:solidFill>
                <a:latin typeface="Helvetica Neue" charset="0"/>
                <a:cs typeface="Helvetica Neue" charset="0"/>
                <a:sym typeface="Helvetica Neue" charset="0"/>
              </a:rPr>
              <a:t>.</a:t>
            </a:r>
            <a:endParaRPr lang="en-US" sz="2000" dirty="0">
              <a:solidFill>
                <a:srgbClr val="000000"/>
              </a:solidFill>
              <a:latin typeface="Helvetica Neue" charset="0"/>
              <a:cs typeface="Helvetica Neue" charset="0"/>
              <a:sym typeface="Helvetica Neue" charset="0"/>
            </a:endParaRPr>
          </a:p>
        </p:txBody>
      </p:sp>
      <p:sp>
        <p:nvSpPr>
          <p:cNvPr id="38914" name="Rectangle 2"/>
          <p:cNvSpPr>
            <a:spLocks noGrp="1" noChangeArrowheads="1"/>
          </p:cNvSpPr>
          <p:nvPr>
            <p:ph type="title"/>
          </p:nvPr>
        </p:nvSpPr>
        <p:spPr>
          <a:xfrm>
            <a:off x="457200" y="772205"/>
            <a:ext cx="8229600" cy="505736"/>
          </a:xfrm>
        </p:spPr>
        <p:txBody>
          <a:bodyPr lIns="0" tIns="0" rIns="0" bIns="0" anchor="ctr"/>
          <a:lstStyle/>
          <a:p>
            <a:pPr eaLnBrk="1">
              <a:defRPr/>
            </a:pPr>
            <a:r>
              <a:rPr lang="en-US" dirty="0" smtClean="0">
                <a:latin typeface="Helvetica Neue" charset="0"/>
                <a:cs typeface="Helvetica Neue" charset="0"/>
                <a:sym typeface="Helvetica Neue" charset="0"/>
              </a:rPr>
              <a:t>Making </a:t>
            </a:r>
            <a:r>
              <a:rPr lang="en-US" b="1" dirty="0" smtClean="0">
                <a:solidFill>
                  <a:srgbClr val="1178B6"/>
                </a:solidFill>
                <a:latin typeface="Helvetica Neue" charset="0"/>
                <a:cs typeface="Helvetica Neue" charset="0"/>
                <a:sym typeface="Helvetica Neue" charset="0"/>
              </a:rPr>
              <a:t>API Calls</a:t>
            </a:r>
            <a:endParaRPr lang="en-US" sz="1800" b="1" dirty="0" smtClean="0">
              <a:solidFill>
                <a:srgbClr val="1178B6"/>
              </a:solidFill>
              <a:latin typeface="Helvetica Neue" charset="0"/>
              <a:cs typeface="Helvetica Neue" charset="0"/>
              <a:sym typeface="Helvetica Neue" charset="0"/>
            </a:endParaRPr>
          </a:p>
        </p:txBody>
      </p:sp>
      <p:sp>
        <p:nvSpPr>
          <p:cNvPr id="11" name="Content Placeholder 1"/>
          <p:cNvSpPr>
            <a:spLocks noGrp="1"/>
          </p:cNvSpPr>
          <p:nvPr>
            <p:ph sz="quarter" idx="10"/>
          </p:nvPr>
        </p:nvSpPr>
        <p:spPr>
          <a:xfrm>
            <a:off x="457199" y="2000936"/>
            <a:ext cx="8229600" cy="3205719"/>
          </a:xfrm>
        </p:spPr>
        <p:txBody>
          <a:bodyPr>
            <a:normAutofit/>
          </a:bodyPr>
          <a:lstStyle/>
          <a:p>
            <a:pPr marL="457200" indent="-457200"/>
            <a:r>
              <a:rPr lang="en-GB" sz="2400" dirty="0" smtClean="0"/>
              <a:t>Endpoints available in </a:t>
            </a:r>
            <a:r>
              <a:rPr lang="en-GB" sz="2400" dirty="0" smtClean="0">
                <a:hlinkClick r:id="rId3"/>
              </a:rPr>
              <a:t>API documentation</a:t>
            </a:r>
            <a:endParaRPr lang="en-GB" sz="2400" dirty="0" smtClean="0"/>
          </a:p>
          <a:p>
            <a:pPr lvl="1" indent="0">
              <a:buNone/>
            </a:pPr>
            <a:r>
              <a:rPr lang="en-GB" sz="1800" dirty="0" smtClean="0"/>
              <a:t>http://access.alchemyapi.com/calls/text/TextGetRankedNamedEntities</a:t>
            </a:r>
          </a:p>
          <a:p>
            <a:pPr marL="457200" indent="-457200"/>
            <a:r>
              <a:rPr lang="en-GB" sz="2400" dirty="0" smtClean="0"/>
              <a:t>Required </a:t>
            </a:r>
            <a:r>
              <a:rPr lang="en-GB" sz="2400" dirty="0" smtClean="0"/>
              <a:t>parameters</a:t>
            </a:r>
            <a:endParaRPr lang="en-GB" sz="2400" dirty="0" smtClean="0"/>
          </a:p>
          <a:p>
            <a:pPr lvl="1" indent="0">
              <a:buNone/>
            </a:pPr>
            <a:r>
              <a:rPr lang="en-GB" sz="1800" dirty="0" smtClean="0"/>
              <a:t>?</a:t>
            </a:r>
            <a:r>
              <a:rPr lang="en-GB" sz="1800" dirty="0" err="1" smtClean="0"/>
              <a:t>apikey</a:t>
            </a:r>
            <a:r>
              <a:rPr lang="en-GB" sz="1800" dirty="0" smtClean="0"/>
              <a:t>=&lt;YOUR API KEY&gt;&amp;text=IBM </a:t>
            </a:r>
            <a:r>
              <a:rPr lang="en-GB" sz="1800" dirty="0" err="1" smtClean="0"/>
              <a:t>Watson&amp;outputMode</a:t>
            </a:r>
            <a:r>
              <a:rPr lang="en-GB" sz="1800" dirty="0" smtClean="0"/>
              <a:t>=</a:t>
            </a:r>
            <a:r>
              <a:rPr lang="en-GB" sz="1800" dirty="0" err="1" smtClean="0"/>
              <a:t>json</a:t>
            </a:r>
            <a:endParaRPr lang="en-GB" sz="1800" dirty="0" smtClean="0"/>
          </a:p>
          <a:p>
            <a:pPr marL="457200" indent="-457200"/>
            <a:r>
              <a:rPr lang="en-GB" sz="2400" dirty="0" smtClean="0"/>
              <a:t>Full URL</a:t>
            </a:r>
          </a:p>
          <a:p>
            <a:pPr lvl="1" indent="0">
              <a:buNone/>
            </a:pPr>
            <a:r>
              <a:rPr lang="en-GB" sz="1800" dirty="0" smtClean="0">
                <a:hlinkClick r:id="rId4"/>
              </a:rPr>
              <a:t>http://access.alchemyapi.com/calls/text/TextGetRankedNamedEntities?apikey=&lt;YOUR API KEY&gt;&amp;text=IBM </a:t>
            </a:r>
            <a:r>
              <a:rPr lang="en-GB" sz="1800" dirty="0" err="1" smtClean="0">
                <a:hlinkClick r:id="rId4"/>
              </a:rPr>
              <a:t>Watson&amp;outputMode</a:t>
            </a:r>
            <a:r>
              <a:rPr lang="en-GB" sz="1800" dirty="0" smtClean="0">
                <a:hlinkClick r:id="rId4"/>
              </a:rPr>
              <a:t>=</a:t>
            </a:r>
            <a:r>
              <a:rPr lang="en-GB" sz="1800" dirty="0" err="1" smtClean="0">
                <a:hlinkClick r:id="rId4"/>
              </a:rPr>
              <a:t>json</a:t>
            </a:r>
            <a:endParaRPr lang="en-GB" sz="1800" dirty="0"/>
          </a:p>
        </p:txBody>
      </p:sp>
      <p:sp>
        <p:nvSpPr>
          <p:cNvPr id="8" name="Right Triangle 7"/>
          <p:cNvSpPr/>
          <p:nvPr/>
        </p:nvSpPr>
        <p:spPr>
          <a:xfrm rot="10800000">
            <a:off x="7855650" y="37998"/>
            <a:ext cx="1257300" cy="1078605"/>
          </a:xfrm>
          <a:prstGeom prst="rtTriangle">
            <a:avLst/>
          </a:prstGeom>
          <a:solidFill>
            <a:srgbClr val="1363A7"/>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490126059"/>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ight Triangle 9"/>
          <p:cNvSpPr/>
          <p:nvPr/>
        </p:nvSpPr>
        <p:spPr>
          <a:xfrm rot="5400000">
            <a:off x="2742450" y="2818135"/>
            <a:ext cx="2291882" cy="2750294"/>
          </a:xfrm>
          <a:prstGeom prst="rtTriangle">
            <a:avLst/>
          </a:prstGeom>
          <a:solidFill>
            <a:srgbClr val="1363A7"/>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2" name="Content Placeholder 1"/>
          <p:cNvSpPr>
            <a:spLocks noGrp="1"/>
          </p:cNvSpPr>
          <p:nvPr>
            <p:ph sz="quarter" idx="10"/>
          </p:nvPr>
        </p:nvSpPr>
        <p:spPr>
          <a:xfrm>
            <a:off x="342900" y="1282700"/>
            <a:ext cx="8623300" cy="4432300"/>
          </a:xfrm>
        </p:spPr>
        <p:txBody>
          <a:bodyPr>
            <a:normAutofit/>
          </a:bodyPr>
          <a:lstStyle/>
          <a:p>
            <a:pPr marL="457200" indent="-457200"/>
            <a:endParaRPr lang="en-GB" b="1" dirty="0" smtClean="0"/>
          </a:p>
          <a:p>
            <a:pPr marL="457200" indent="-457200"/>
            <a:r>
              <a:rPr lang="en-GB" b="1" dirty="0" smtClean="0"/>
              <a:t>Examples:</a:t>
            </a:r>
          </a:p>
          <a:p>
            <a:pPr marL="1028700" lvl="1"/>
            <a:r>
              <a:rPr lang="en-GB" sz="1800" b="1" i="1" dirty="0" smtClean="0"/>
              <a:t>President Obama</a:t>
            </a:r>
            <a:r>
              <a:rPr lang="en-GB" sz="1800" i="1" dirty="0" smtClean="0"/>
              <a:t> works at the </a:t>
            </a:r>
            <a:r>
              <a:rPr lang="en-GB" sz="1800" b="1" i="1" dirty="0" smtClean="0"/>
              <a:t>White House</a:t>
            </a:r>
            <a:r>
              <a:rPr lang="en-GB" sz="1800" i="1" dirty="0" smtClean="0"/>
              <a:t>. </a:t>
            </a:r>
            <a:r>
              <a:rPr lang="en-GB" sz="1800" dirty="0" smtClean="0">
                <a:hlinkClick r:id="rId2"/>
              </a:rPr>
              <a:t>View Results</a:t>
            </a:r>
            <a:endParaRPr lang="en-GB" sz="1800" b="1" u="sng" dirty="0" smtClean="0"/>
          </a:p>
          <a:p>
            <a:pPr marL="1028700" lvl="1"/>
            <a:r>
              <a:rPr lang="en-GB" sz="1800" b="1" i="1" dirty="0" smtClean="0"/>
              <a:t>Zach Walchuk</a:t>
            </a:r>
            <a:r>
              <a:rPr lang="en-GB" sz="1800" i="1" dirty="0" smtClean="0"/>
              <a:t> was born in </a:t>
            </a:r>
            <a:r>
              <a:rPr lang="en-GB" sz="1800" b="1" i="1" dirty="0" smtClean="0"/>
              <a:t>Mankato, MN </a:t>
            </a:r>
            <a:r>
              <a:rPr lang="en-GB" sz="1800" i="1" dirty="0" smtClean="0"/>
              <a:t>and lives in the white house down the street. </a:t>
            </a:r>
            <a:r>
              <a:rPr lang="en-GB" sz="1800" dirty="0" smtClean="0">
                <a:hlinkClick r:id="rId3"/>
              </a:rPr>
              <a:t>View Results</a:t>
            </a:r>
            <a:endParaRPr lang="en-GB" sz="1800" dirty="0" smtClean="0"/>
          </a:p>
          <a:p>
            <a:pPr indent="0">
              <a:buNone/>
            </a:pPr>
            <a:endParaRPr lang="en-GB" sz="2800" dirty="0" smtClean="0"/>
          </a:p>
          <a:p>
            <a:pPr indent="0">
              <a:buNone/>
            </a:pPr>
            <a:endParaRPr lang="en-GB" sz="2800" dirty="0" smtClean="0"/>
          </a:p>
        </p:txBody>
      </p:sp>
      <p:sp>
        <p:nvSpPr>
          <p:cNvPr id="3" name="Subtitle 2"/>
          <p:cNvSpPr>
            <a:spLocks noGrp="1"/>
          </p:cNvSpPr>
          <p:nvPr>
            <p:ph type="subTitle" idx="1"/>
          </p:nvPr>
        </p:nvSpPr>
        <p:spPr>
          <a:xfrm>
            <a:off x="342899" y="837626"/>
            <a:ext cx="5943604" cy="615553"/>
          </a:xfrm>
        </p:spPr>
        <p:txBody>
          <a:bodyPr/>
          <a:lstStyle/>
          <a:p>
            <a:r>
              <a:rPr lang="en-US" sz="2000" i="1" dirty="0" smtClean="0">
                <a:solidFill>
                  <a:srgbClr val="1178B6"/>
                </a:solidFill>
              </a:rPr>
              <a:t>Extract people, places, organizations, etc. from blogs, news articles and other text.</a:t>
            </a:r>
            <a:endParaRPr lang="en-US" sz="2000" i="1" dirty="0">
              <a:solidFill>
                <a:srgbClr val="1178B6"/>
              </a:solidFill>
            </a:endParaRPr>
          </a:p>
        </p:txBody>
      </p:sp>
      <p:pic>
        <p:nvPicPr>
          <p:cNvPr id="8" name="Picture 7" descr="Screen Shot 2015-02-05 at 10.06.07 AM.png"/>
          <p:cNvPicPr>
            <a:picLocks noChangeAspect="1"/>
          </p:cNvPicPr>
          <p:nvPr/>
        </p:nvPicPr>
        <p:blipFill rotWithShape="1">
          <a:blip r:embed="rId4">
            <a:extLst>
              <a:ext uri="{28A0092B-C50C-407E-A947-70E740481C1C}">
                <a14:useLocalDpi xmlns:a14="http://schemas.microsoft.com/office/drawing/2010/main" val="0"/>
              </a:ext>
            </a:extLst>
          </a:blip>
          <a:srcRect r="20252"/>
          <a:stretch/>
        </p:blipFill>
        <p:spPr>
          <a:xfrm>
            <a:off x="2692068" y="3151161"/>
            <a:ext cx="3506517" cy="2188062"/>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6327596" y="4620403"/>
            <a:ext cx="1528054" cy="369332"/>
          </a:xfrm>
          <a:prstGeom prst="rect">
            <a:avLst/>
          </a:prstGeom>
          <a:noFill/>
        </p:spPr>
        <p:txBody>
          <a:bodyPr wrap="square" rtlCol="0">
            <a:spAutoFit/>
          </a:bodyPr>
          <a:lstStyle/>
          <a:p>
            <a:pPr marL="0" lvl="1"/>
            <a:r>
              <a:rPr lang="cs-CZ" dirty="0">
                <a:hlinkClick r:id="rId5"/>
              </a:rPr>
              <a:t>View </a:t>
            </a:r>
            <a:r>
              <a:rPr lang="cs-CZ" dirty="0" smtClean="0">
                <a:hlinkClick r:id="rId5"/>
              </a:rPr>
              <a:t>Results</a:t>
            </a:r>
            <a:endParaRPr lang="cs-CZ" dirty="0"/>
          </a:p>
        </p:txBody>
      </p:sp>
      <p:sp>
        <p:nvSpPr>
          <p:cNvPr id="12" name="Right Triangle 11"/>
          <p:cNvSpPr/>
          <p:nvPr/>
        </p:nvSpPr>
        <p:spPr>
          <a:xfrm rot="10800000">
            <a:off x="7855650" y="37998"/>
            <a:ext cx="1257300" cy="1078605"/>
          </a:xfrm>
          <a:prstGeom prst="rtTriangle">
            <a:avLst/>
          </a:prstGeom>
          <a:solidFill>
            <a:srgbClr val="1363A7"/>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13" name="Rectangle 2"/>
          <p:cNvSpPr txBox="1">
            <a:spLocks noChangeArrowheads="1"/>
          </p:cNvSpPr>
          <p:nvPr/>
        </p:nvSpPr>
        <p:spPr>
          <a:xfrm>
            <a:off x="282330" y="254575"/>
            <a:ext cx="8229600" cy="505736"/>
          </a:xfrm>
          <a:prstGeom prst="rect">
            <a:avLst/>
          </a:prstGeom>
        </p:spPr>
        <p:txBody>
          <a:bodyPr vert="horz" lIns="0" tIns="0" rIns="0" bIns="0" rtlCol="0" anchor="ctr">
            <a:noAutofit/>
          </a:bodyPr>
          <a:lstStyle>
            <a:lvl1pPr algn="l" defTabSz="457200" rtl="0" eaLnBrk="1" latinLnBrk="0" hangingPunct="1">
              <a:spcBef>
                <a:spcPct val="0"/>
              </a:spcBef>
              <a:buNone/>
              <a:defRPr sz="3800" kern="1200">
                <a:solidFill>
                  <a:schemeClr val="tx1"/>
                </a:solidFill>
                <a:latin typeface="Helvetica Neue"/>
                <a:ea typeface="+mj-ea"/>
                <a:cs typeface="Helvetica Neue"/>
              </a:defRPr>
            </a:lvl1pPr>
          </a:lstStyle>
          <a:p>
            <a:pPr>
              <a:defRPr/>
            </a:pPr>
            <a:r>
              <a:rPr lang="en-US" dirty="0" smtClean="0">
                <a:latin typeface="Helvetica Neue" charset="0"/>
                <a:cs typeface="Helvetica Neue" charset="0"/>
                <a:sym typeface="Helvetica Neue" charset="0"/>
              </a:rPr>
              <a:t>Named </a:t>
            </a:r>
            <a:r>
              <a:rPr lang="en-US" b="1" dirty="0" smtClean="0">
                <a:solidFill>
                  <a:srgbClr val="1178B6"/>
                </a:solidFill>
                <a:latin typeface="Helvetica Neue" charset="0"/>
                <a:cs typeface="Helvetica Neue" charset="0"/>
                <a:sym typeface="Helvetica Neue" charset="0"/>
              </a:rPr>
              <a:t>Entity Extraction</a:t>
            </a:r>
            <a:endParaRPr lang="en-US" sz="1800" b="1" dirty="0" smtClean="0">
              <a:solidFill>
                <a:srgbClr val="1178B6"/>
              </a:solidFill>
              <a:latin typeface="Helvetica Neue" charset="0"/>
              <a:cs typeface="Helvetica Neue" charset="0"/>
              <a:sym typeface="Helvetica Neue" charset="0"/>
            </a:endParaRPr>
          </a:p>
        </p:txBody>
      </p:sp>
      <p:sp>
        <p:nvSpPr>
          <p:cNvPr id="7" name="TextBox 6"/>
          <p:cNvSpPr txBox="1"/>
          <p:nvPr/>
        </p:nvSpPr>
        <p:spPr>
          <a:xfrm>
            <a:off x="6286503" y="636371"/>
            <a:ext cx="1628564" cy="646331"/>
          </a:xfrm>
          <a:prstGeom prst="rect">
            <a:avLst/>
          </a:prstGeom>
          <a:noFill/>
          <a:ln>
            <a:noFill/>
          </a:ln>
        </p:spPr>
        <p:txBody>
          <a:bodyPr wrap="square" rtlCol="0">
            <a:spAutoFit/>
          </a:bodyPr>
          <a:lstStyle/>
          <a:p>
            <a:pPr algn="ctr"/>
            <a:r>
              <a:rPr lang="en-US" dirty="0" smtClean="0">
                <a:latin typeface="Helvetica Neue"/>
                <a:cs typeface="Helvetica Neue"/>
              </a:rPr>
              <a:t>See all </a:t>
            </a:r>
          </a:p>
          <a:p>
            <a:pPr algn="ctr"/>
            <a:r>
              <a:rPr lang="en-US" dirty="0" smtClean="0">
                <a:latin typeface="Helvetica Neue"/>
                <a:cs typeface="Helvetica Neue"/>
                <a:hlinkClick r:id="rId6"/>
              </a:rPr>
              <a:t>entity types</a:t>
            </a:r>
            <a:endParaRPr lang="en-US" dirty="0">
              <a:latin typeface="Helvetica Neue"/>
              <a:cs typeface="Helvetica Neue"/>
            </a:endParaRPr>
          </a:p>
        </p:txBody>
      </p:sp>
    </p:spTree>
    <p:extLst>
      <p:ext uri="{BB962C8B-B14F-4D97-AF65-F5344CB8AC3E}">
        <p14:creationId xmlns:p14="http://schemas.microsoft.com/office/powerpoint/2010/main" val="31631439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900" y="1130803"/>
            <a:ext cx="8623300" cy="4432300"/>
          </a:xfrm>
        </p:spPr>
        <p:txBody>
          <a:bodyPr>
            <a:normAutofit/>
          </a:bodyPr>
          <a:lstStyle/>
          <a:p>
            <a:pPr marL="285750" indent="-285750" defTabSz="914400" fontAlgn="base">
              <a:spcBef>
                <a:spcPct val="0"/>
              </a:spcBef>
              <a:spcAft>
                <a:spcPct val="0"/>
              </a:spcAft>
              <a:buFont typeface="Arial" pitchFamily="34" charset="0"/>
              <a:buChar char="•"/>
              <a:defRPr/>
            </a:pPr>
            <a:r>
              <a:rPr lang="en-GB" dirty="0" smtClean="0">
                <a:solidFill>
                  <a:srgbClr val="4D4E4E"/>
                </a:solidFill>
                <a:ea typeface="ＭＳ Ｐゴシック" charset="0"/>
              </a:rPr>
              <a:t>Document-level, entity-targeted, and keyword-targeted sentiment mining.</a:t>
            </a:r>
          </a:p>
          <a:p>
            <a:pPr marL="285750" indent="-285750" defTabSz="914400" fontAlgn="base">
              <a:spcBef>
                <a:spcPct val="0"/>
              </a:spcBef>
              <a:spcAft>
                <a:spcPct val="0"/>
              </a:spcAft>
              <a:buFont typeface="Arial" pitchFamily="34" charset="0"/>
              <a:buChar char="•"/>
              <a:defRPr/>
            </a:pPr>
            <a:r>
              <a:rPr lang="en-GB" dirty="0" smtClean="0">
                <a:solidFill>
                  <a:srgbClr val="4D4E4E"/>
                </a:solidFill>
                <a:ea typeface="ＭＳ Ｐゴシック" charset="0"/>
              </a:rPr>
              <a:t>Understands negations, amplifiers, </a:t>
            </a:r>
            <a:r>
              <a:rPr lang="en-GB" dirty="0" err="1" smtClean="0">
                <a:solidFill>
                  <a:srgbClr val="4D4E4E"/>
                </a:solidFill>
                <a:ea typeface="ＭＳ Ｐゴシック" charset="0"/>
              </a:rPr>
              <a:t>diminishers</a:t>
            </a:r>
            <a:r>
              <a:rPr lang="en-GB" dirty="0" smtClean="0">
                <a:solidFill>
                  <a:srgbClr val="4D4E4E"/>
                </a:solidFill>
                <a:ea typeface="ＭＳ Ｐゴシック" charset="0"/>
              </a:rPr>
              <a:t>, typos, </a:t>
            </a:r>
            <a:r>
              <a:rPr lang="en-GB" dirty="0" err="1" smtClean="0">
                <a:solidFill>
                  <a:srgbClr val="4D4E4E"/>
                </a:solidFill>
                <a:ea typeface="ＭＳ Ｐゴシック" charset="0"/>
              </a:rPr>
              <a:t>hashtags</a:t>
            </a:r>
            <a:r>
              <a:rPr lang="en-GB" dirty="0" smtClean="0">
                <a:solidFill>
                  <a:srgbClr val="4D4E4E"/>
                </a:solidFill>
                <a:ea typeface="ＭＳ Ｐゴシック" charset="0"/>
              </a:rPr>
              <a:t> and slang.</a:t>
            </a:r>
          </a:p>
          <a:p>
            <a:pPr indent="0" defTabSz="914400" fontAlgn="base">
              <a:spcBef>
                <a:spcPct val="0"/>
              </a:spcBef>
              <a:spcAft>
                <a:spcPct val="0"/>
              </a:spcAft>
              <a:buNone/>
              <a:defRPr/>
            </a:pPr>
            <a:endParaRPr lang="en-GB" dirty="0" smtClean="0">
              <a:solidFill>
                <a:srgbClr val="4D4E4E"/>
              </a:solidFill>
              <a:ea typeface="ＭＳ Ｐゴシック" charset="0"/>
            </a:endParaRPr>
          </a:p>
          <a:p>
            <a:pPr marL="285750" indent="-285750" defTabSz="914400" fontAlgn="base">
              <a:spcBef>
                <a:spcPct val="0"/>
              </a:spcBef>
              <a:spcAft>
                <a:spcPct val="0"/>
              </a:spcAft>
              <a:buFont typeface="Arial" pitchFamily="34" charset="0"/>
              <a:buChar char="•"/>
              <a:defRPr/>
            </a:pPr>
            <a:r>
              <a:rPr lang="en-GB" b="1" dirty="0" smtClean="0"/>
              <a:t>Examples:</a:t>
            </a:r>
          </a:p>
          <a:p>
            <a:pPr marL="1028700" lvl="1"/>
            <a:r>
              <a:rPr lang="en-GB" sz="1800" u="sng" dirty="0" smtClean="0">
                <a:solidFill>
                  <a:srgbClr val="1363A7"/>
                </a:solidFill>
              </a:rPr>
              <a:t>Overall Text Sentiment</a:t>
            </a:r>
          </a:p>
          <a:p>
            <a:pPr marL="1428750" lvl="2"/>
            <a:r>
              <a:rPr lang="en-GB" sz="1400" i="1" dirty="0" smtClean="0"/>
              <a:t>So happy the Patriots won the Super Bowl. Let's party. #</a:t>
            </a:r>
            <a:r>
              <a:rPr lang="en-GB" sz="1400" i="1" dirty="0" err="1" smtClean="0"/>
              <a:t>PatriotsParade</a:t>
            </a:r>
            <a:r>
              <a:rPr lang="en-GB" sz="1400" i="1" dirty="0" smtClean="0"/>
              <a:t> </a:t>
            </a:r>
            <a:r>
              <a:rPr lang="en-GB" sz="1400" dirty="0" smtClean="0">
                <a:hlinkClick r:id="rId2"/>
              </a:rPr>
              <a:t>View Results</a:t>
            </a:r>
            <a:endParaRPr lang="en-GB" sz="1400" b="1" dirty="0" smtClean="0"/>
          </a:p>
          <a:p>
            <a:pPr marL="1028700" lvl="1"/>
            <a:r>
              <a:rPr lang="en-GB" sz="1800" u="sng" dirty="0" smtClean="0">
                <a:solidFill>
                  <a:srgbClr val="1363A7"/>
                </a:solidFill>
              </a:rPr>
              <a:t>Targeted Sentiment</a:t>
            </a:r>
          </a:p>
          <a:p>
            <a:pPr marL="1428750" lvl="2"/>
            <a:r>
              <a:rPr lang="en-GB" sz="1400" i="1" dirty="0" smtClean="0">
                <a:solidFill>
                  <a:srgbClr val="606161"/>
                </a:solidFill>
              </a:rPr>
              <a:t>So happy the Patriots won the Super Bowl Seahawks suck. #</a:t>
            </a:r>
            <a:r>
              <a:rPr lang="en-GB" sz="1400" i="1" dirty="0" err="1" smtClean="0">
                <a:solidFill>
                  <a:srgbClr val="606161"/>
                </a:solidFill>
              </a:rPr>
              <a:t>BradyBunch</a:t>
            </a:r>
            <a:r>
              <a:rPr lang="en-GB" sz="1400" i="1" dirty="0" smtClean="0">
                <a:solidFill>
                  <a:srgbClr val="606161"/>
                </a:solidFill>
              </a:rPr>
              <a:t> </a:t>
            </a:r>
            <a:r>
              <a:rPr lang="en-GB" sz="1400" dirty="0" smtClean="0">
                <a:solidFill>
                  <a:srgbClr val="606161"/>
                </a:solidFill>
                <a:hlinkClick r:id="rId3"/>
              </a:rPr>
              <a:t>View Results Sea</a:t>
            </a:r>
            <a:r>
              <a:rPr lang="en-GB" sz="1400" dirty="0" smtClean="0">
                <a:solidFill>
                  <a:srgbClr val="606161"/>
                </a:solidFill>
              </a:rPr>
              <a:t> </a:t>
            </a:r>
            <a:r>
              <a:rPr lang="en-GB" sz="1400" dirty="0" smtClean="0">
                <a:solidFill>
                  <a:srgbClr val="606161"/>
                </a:solidFill>
                <a:hlinkClick r:id="rId2"/>
              </a:rPr>
              <a:t>View Results Pats</a:t>
            </a:r>
            <a:endParaRPr lang="en-GB" sz="1400" dirty="0" smtClean="0">
              <a:solidFill>
                <a:srgbClr val="606161"/>
              </a:solidFill>
            </a:endParaRPr>
          </a:p>
          <a:p>
            <a:pPr marL="1200150" lvl="2" indent="0">
              <a:buNone/>
            </a:pPr>
            <a:endParaRPr lang="en-GB" sz="1400" dirty="0" smtClean="0">
              <a:solidFill>
                <a:srgbClr val="606161"/>
              </a:solidFill>
            </a:endParaRPr>
          </a:p>
          <a:p>
            <a:pPr marL="342900" indent="-285750"/>
            <a:r>
              <a:rPr lang="en-GB" b="1" dirty="0" smtClean="0">
                <a:solidFill>
                  <a:srgbClr val="606161"/>
                </a:solidFill>
              </a:rPr>
              <a:t>Run on entities/keywords, if you do not have a specific target in mind.</a:t>
            </a:r>
          </a:p>
          <a:p>
            <a:pPr marL="1028700" lvl="1"/>
            <a:r>
              <a:rPr lang="en-GB" sz="1800" u="sng" dirty="0" smtClean="0">
                <a:solidFill>
                  <a:srgbClr val="1363A7"/>
                </a:solidFill>
              </a:rPr>
              <a:t>Overall Text Sentiment</a:t>
            </a:r>
          </a:p>
          <a:p>
            <a:pPr marL="1485900" lvl="2"/>
            <a:r>
              <a:rPr lang="en-GB" sz="1400" i="1" dirty="0" smtClean="0">
                <a:solidFill>
                  <a:srgbClr val="606161"/>
                </a:solidFill>
              </a:rPr>
              <a:t>So happy the Patriots won the Super Bowl Seahawks suck. </a:t>
            </a:r>
            <a:r>
              <a:rPr lang="en-GB" sz="1400" dirty="0" smtClean="0">
                <a:solidFill>
                  <a:srgbClr val="606161"/>
                </a:solidFill>
                <a:hlinkClick r:id="rId4"/>
              </a:rPr>
              <a:t>View Results</a:t>
            </a:r>
            <a:endParaRPr lang="en-GB" sz="1400" b="1" dirty="0" smtClean="0">
              <a:solidFill>
                <a:srgbClr val="606161"/>
              </a:solidFill>
            </a:endParaRPr>
          </a:p>
          <a:p>
            <a:pPr lvl="1" indent="0">
              <a:buNone/>
            </a:pPr>
            <a:endParaRPr lang="en-GB" sz="2800" dirty="0" smtClean="0"/>
          </a:p>
          <a:p>
            <a:pPr indent="0">
              <a:buNone/>
            </a:pPr>
            <a:endParaRPr lang="en-GB" sz="2800" dirty="0" smtClean="0"/>
          </a:p>
        </p:txBody>
      </p:sp>
      <p:sp>
        <p:nvSpPr>
          <p:cNvPr id="3" name="Subtitle 2"/>
          <p:cNvSpPr>
            <a:spLocks noGrp="1"/>
          </p:cNvSpPr>
          <p:nvPr>
            <p:ph type="subTitle" idx="1"/>
          </p:nvPr>
        </p:nvSpPr>
        <p:spPr>
          <a:xfrm>
            <a:off x="308880" y="794347"/>
            <a:ext cx="6400316" cy="307777"/>
          </a:xfrm>
        </p:spPr>
        <p:txBody>
          <a:bodyPr/>
          <a:lstStyle/>
          <a:p>
            <a:r>
              <a:rPr lang="en-US" sz="2000" i="1" dirty="0" smtClean="0">
                <a:solidFill>
                  <a:srgbClr val="1363A7"/>
                </a:solidFill>
              </a:rPr>
              <a:t>Extract positive and negative opinions from any text.</a:t>
            </a:r>
            <a:endParaRPr lang="en-US" sz="2000" i="1" dirty="0">
              <a:solidFill>
                <a:srgbClr val="1363A7"/>
              </a:solidFill>
            </a:endParaRPr>
          </a:p>
        </p:txBody>
      </p:sp>
      <p:sp>
        <p:nvSpPr>
          <p:cNvPr id="8" name="Right Triangle 7"/>
          <p:cNvSpPr/>
          <p:nvPr/>
        </p:nvSpPr>
        <p:spPr>
          <a:xfrm rot="10800000">
            <a:off x="7855650" y="37998"/>
            <a:ext cx="1257300" cy="1078605"/>
          </a:xfrm>
          <a:prstGeom prst="rtTriangle">
            <a:avLst/>
          </a:prstGeom>
          <a:solidFill>
            <a:srgbClr val="1363A7"/>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10" name="Rectangle 2"/>
          <p:cNvSpPr txBox="1">
            <a:spLocks noChangeArrowheads="1"/>
          </p:cNvSpPr>
          <p:nvPr/>
        </p:nvSpPr>
        <p:spPr>
          <a:xfrm>
            <a:off x="282330" y="254575"/>
            <a:ext cx="8229600" cy="505736"/>
          </a:xfrm>
          <a:prstGeom prst="rect">
            <a:avLst/>
          </a:prstGeom>
        </p:spPr>
        <p:txBody>
          <a:bodyPr vert="horz" lIns="0" tIns="0" rIns="0" bIns="0" rtlCol="0" anchor="ctr">
            <a:noAutofit/>
          </a:bodyPr>
          <a:lstStyle>
            <a:lvl1pPr algn="l" defTabSz="457200" rtl="0" eaLnBrk="1" latinLnBrk="0" hangingPunct="1">
              <a:spcBef>
                <a:spcPct val="0"/>
              </a:spcBef>
              <a:buNone/>
              <a:defRPr sz="3800" kern="1200">
                <a:solidFill>
                  <a:schemeClr val="tx1"/>
                </a:solidFill>
                <a:latin typeface="Helvetica Neue"/>
                <a:ea typeface="+mj-ea"/>
                <a:cs typeface="Helvetica Neue"/>
              </a:defRPr>
            </a:lvl1pPr>
          </a:lstStyle>
          <a:p>
            <a:pPr>
              <a:defRPr/>
            </a:pPr>
            <a:r>
              <a:rPr lang="en-US" b="1" dirty="0">
                <a:solidFill>
                  <a:srgbClr val="1178B6"/>
                </a:solidFill>
                <a:latin typeface="Helvetica Neue" charset="0"/>
                <a:cs typeface="Helvetica Neue" charset="0"/>
                <a:sym typeface="Helvetica Neue" charset="0"/>
              </a:rPr>
              <a:t>Sentiment </a:t>
            </a:r>
            <a:r>
              <a:rPr lang="en-US" dirty="0" smtClean="0">
                <a:latin typeface="Helvetica Neue" charset="0"/>
                <a:cs typeface="Helvetica Neue" charset="0"/>
                <a:sym typeface="Helvetica Neue" charset="0"/>
              </a:rPr>
              <a:t>Analysis</a:t>
            </a:r>
            <a:endParaRPr lang="en-US" sz="1800" b="1" dirty="0" smtClean="0">
              <a:solidFill>
                <a:srgbClr val="1178B6"/>
              </a:solidFill>
              <a:latin typeface="Helvetica Neue" charset="0"/>
              <a:cs typeface="Helvetica Neue" charset="0"/>
              <a:sym typeface="Helvetica Neue" charset="0"/>
            </a:endParaRPr>
          </a:p>
        </p:txBody>
      </p:sp>
    </p:spTree>
    <p:extLst>
      <p:ext uri="{BB962C8B-B14F-4D97-AF65-F5344CB8AC3E}">
        <p14:creationId xmlns:p14="http://schemas.microsoft.com/office/powerpoint/2010/main" val="914008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900" y="1050720"/>
            <a:ext cx="8623300" cy="4335361"/>
          </a:xfrm>
        </p:spPr>
        <p:txBody>
          <a:bodyPr>
            <a:normAutofit/>
          </a:bodyPr>
          <a:lstStyle/>
          <a:p>
            <a:pPr marL="285750" indent="-285750" defTabSz="914400" fontAlgn="base">
              <a:spcBef>
                <a:spcPct val="0"/>
              </a:spcBef>
              <a:spcAft>
                <a:spcPct val="0"/>
              </a:spcAft>
              <a:defRPr/>
            </a:pPr>
            <a:r>
              <a:rPr lang="en-GB" b="1" smtClean="0"/>
              <a:t>Examples:</a:t>
            </a:r>
          </a:p>
          <a:p>
            <a:pPr marL="1028700" lvl="1"/>
            <a:r>
              <a:rPr lang="en-GB" sz="1800" i="1" smtClean="0"/>
              <a:t>The New England Patriots raised the Lombardi </a:t>
            </a:r>
            <a:br>
              <a:rPr lang="en-GB" sz="1800" i="1" smtClean="0"/>
            </a:br>
            <a:r>
              <a:rPr lang="en-GB" sz="1800" i="1" smtClean="0"/>
              <a:t>Trophy over the city of Boston on Wednesday. </a:t>
            </a:r>
            <a:r>
              <a:rPr lang="en-GB" sz="1800" smtClean="0">
                <a:hlinkClick r:id="rId2"/>
              </a:rPr>
              <a:t>View Results</a:t>
            </a:r>
            <a:endParaRPr lang="en-GB" sz="1800" b="1" smtClean="0"/>
          </a:p>
          <a:p>
            <a:pPr marL="1200150" lvl="2" indent="0">
              <a:buNone/>
            </a:pPr>
            <a:endParaRPr lang="en-GB" sz="1400" smtClean="0">
              <a:solidFill>
                <a:srgbClr val="606161"/>
              </a:solidFill>
            </a:endParaRPr>
          </a:p>
          <a:p>
            <a:pPr indent="0">
              <a:buNone/>
            </a:pPr>
            <a:endParaRPr lang="en-GB" sz="2800" smtClean="0"/>
          </a:p>
        </p:txBody>
      </p:sp>
      <p:sp>
        <p:nvSpPr>
          <p:cNvPr id="3" name="Subtitle 2"/>
          <p:cNvSpPr>
            <a:spLocks noGrp="1"/>
          </p:cNvSpPr>
          <p:nvPr>
            <p:ph type="subTitle" idx="1"/>
          </p:nvPr>
        </p:nvSpPr>
        <p:spPr>
          <a:xfrm>
            <a:off x="286200" y="784036"/>
            <a:ext cx="8712015" cy="307777"/>
          </a:xfrm>
        </p:spPr>
        <p:txBody>
          <a:bodyPr/>
          <a:lstStyle/>
          <a:p>
            <a:r>
              <a:rPr lang="en-US" sz="2000" i="1" dirty="0" smtClean="0">
                <a:solidFill>
                  <a:srgbClr val="1363A7"/>
                </a:solidFill>
              </a:rPr>
              <a:t>Extract topic keywords, with higher level abstractions via Knowledge Graph.</a:t>
            </a:r>
            <a:endParaRPr lang="en-US" sz="2000" i="1" dirty="0">
              <a:solidFill>
                <a:srgbClr val="1363A7"/>
              </a:solidFill>
            </a:endParaRPr>
          </a:p>
        </p:txBody>
      </p:sp>
      <p:grpSp>
        <p:nvGrpSpPr>
          <p:cNvPr id="9" name="Group 8"/>
          <p:cNvGrpSpPr/>
          <p:nvPr/>
        </p:nvGrpSpPr>
        <p:grpSpPr>
          <a:xfrm>
            <a:off x="739103" y="2155420"/>
            <a:ext cx="3796531" cy="2867493"/>
            <a:chOff x="603248" y="2631652"/>
            <a:chExt cx="3892227" cy="2990149"/>
          </a:xfrm>
        </p:grpSpPr>
        <p:sp>
          <p:nvSpPr>
            <p:cNvPr id="8" name="Right Triangle 7"/>
            <p:cNvSpPr/>
            <p:nvPr/>
          </p:nvSpPr>
          <p:spPr>
            <a:xfrm rot="5400000">
              <a:off x="549112" y="2685788"/>
              <a:ext cx="2867493" cy="2759221"/>
            </a:xfrm>
            <a:prstGeom prst="rtTriangle">
              <a:avLst/>
            </a:prstGeom>
            <a:solidFill>
              <a:srgbClr val="1178B6"/>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pic>
          <p:nvPicPr>
            <p:cNvPr id="6" name="Picture 5" descr="Screen Shot 2015-02-05 at 11.55.09 AM.png"/>
            <p:cNvPicPr>
              <a:picLocks noChangeAspect="1"/>
            </p:cNvPicPr>
            <p:nvPr/>
          </p:nvPicPr>
          <p:blipFill rotWithShape="1">
            <a:blip r:embed="rId3">
              <a:extLst>
                <a:ext uri="{28A0092B-C50C-407E-A947-70E740481C1C}">
                  <a14:useLocalDpi xmlns:a14="http://schemas.microsoft.com/office/drawing/2010/main" val="0"/>
                </a:ext>
              </a:extLst>
            </a:blip>
            <a:srcRect b="12906"/>
            <a:stretch/>
          </p:blipFill>
          <p:spPr>
            <a:xfrm>
              <a:off x="676148" y="2704045"/>
              <a:ext cx="3819327" cy="2917756"/>
            </a:xfrm>
            <a:prstGeom prst="rect">
              <a:avLst/>
            </a:prstGeom>
            <a:ln>
              <a:noFill/>
            </a:ln>
            <a:effectLst>
              <a:outerShdw blurRad="292100" dist="139700" dir="2700000" algn="tl" rotWithShape="0">
                <a:srgbClr val="333333">
                  <a:alpha val="65000"/>
                </a:srgbClr>
              </a:outerShdw>
            </a:effectLst>
          </p:spPr>
        </p:pic>
      </p:grpSp>
      <p:sp>
        <p:nvSpPr>
          <p:cNvPr id="7" name="TextBox 6"/>
          <p:cNvSpPr txBox="1"/>
          <p:nvPr/>
        </p:nvSpPr>
        <p:spPr>
          <a:xfrm>
            <a:off x="3869002" y="4506038"/>
            <a:ext cx="3234550" cy="369332"/>
          </a:xfrm>
          <a:prstGeom prst="rect">
            <a:avLst/>
          </a:prstGeom>
          <a:noFill/>
        </p:spPr>
        <p:txBody>
          <a:bodyPr wrap="square" rtlCol="0">
            <a:spAutoFit/>
          </a:bodyPr>
          <a:lstStyle/>
          <a:p>
            <a:pPr marL="1028700" lvl="1"/>
            <a:r>
              <a:rPr lang="cs-CZ" dirty="0">
                <a:hlinkClick r:id="rId4"/>
              </a:rPr>
              <a:t>View Results</a:t>
            </a:r>
            <a:endParaRPr lang="cs-CZ" b="1" dirty="0"/>
          </a:p>
        </p:txBody>
      </p:sp>
      <p:sp>
        <p:nvSpPr>
          <p:cNvPr id="10" name="Rounded Rectangular Callout 9"/>
          <p:cNvSpPr/>
          <p:nvPr/>
        </p:nvSpPr>
        <p:spPr>
          <a:xfrm>
            <a:off x="6193577" y="2381005"/>
            <a:ext cx="2605941" cy="1306548"/>
          </a:xfrm>
          <a:prstGeom prst="wedgeRoundRectCallout">
            <a:avLst>
              <a:gd name="adj1" fmla="val -17829"/>
              <a:gd name="adj2" fmla="val 39286"/>
              <a:gd name="adj3" fmla="val 16667"/>
            </a:avLst>
          </a:prstGeom>
          <a:solidFill>
            <a:srgbClr val="1363A7"/>
          </a:solidFill>
          <a:ln w="12700" cmpd="sng">
            <a:solidFill>
              <a:schemeClr val="bg1"/>
            </a:solidFill>
          </a:ln>
          <a:scene3d>
            <a:camera prst="orthographicFront"/>
            <a:lightRig rig="threePt" dir="t"/>
          </a:scene3d>
          <a:sp3d>
            <a:bevelT w="38100" h="381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smtClean="0"/>
              <a:t>Keyword extraction is like making a “word cloud” of important words in your document.</a:t>
            </a:r>
            <a:endParaRPr lang="en-US" sz="1600" dirty="0"/>
          </a:p>
        </p:txBody>
      </p:sp>
      <p:sp>
        <p:nvSpPr>
          <p:cNvPr id="13" name="Right Triangle 12"/>
          <p:cNvSpPr/>
          <p:nvPr/>
        </p:nvSpPr>
        <p:spPr>
          <a:xfrm rot="10800000">
            <a:off x="7855650" y="37998"/>
            <a:ext cx="1257300" cy="1078605"/>
          </a:xfrm>
          <a:prstGeom prst="rtTriangle">
            <a:avLst/>
          </a:prstGeom>
          <a:solidFill>
            <a:srgbClr val="1363A7"/>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15" name="Rectangle 2"/>
          <p:cNvSpPr txBox="1">
            <a:spLocks noChangeArrowheads="1"/>
          </p:cNvSpPr>
          <p:nvPr/>
        </p:nvSpPr>
        <p:spPr>
          <a:xfrm>
            <a:off x="282330" y="254575"/>
            <a:ext cx="8229600" cy="505736"/>
          </a:xfrm>
          <a:prstGeom prst="rect">
            <a:avLst/>
          </a:prstGeom>
        </p:spPr>
        <p:txBody>
          <a:bodyPr vert="horz" lIns="0" tIns="0" rIns="0" bIns="0" rtlCol="0" anchor="ctr">
            <a:noAutofit/>
          </a:bodyPr>
          <a:lstStyle>
            <a:lvl1pPr algn="l" defTabSz="457200" rtl="0" eaLnBrk="1" latinLnBrk="0" hangingPunct="1">
              <a:spcBef>
                <a:spcPct val="0"/>
              </a:spcBef>
              <a:buNone/>
              <a:defRPr sz="3800" kern="1200">
                <a:solidFill>
                  <a:schemeClr val="tx1"/>
                </a:solidFill>
                <a:latin typeface="Helvetica Neue"/>
                <a:ea typeface="+mj-ea"/>
                <a:cs typeface="Helvetica Neue"/>
              </a:defRPr>
            </a:lvl1pPr>
          </a:lstStyle>
          <a:p>
            <a:pPr>
              <a:defRPr/>
            </a:pPr>
            <a:r>
              <a:rPr lang="en-US" b="1" dirty="0" smtClean="0">
                <a:solidFill>
                  <a:srgbClr val="1178B6"/>
                </a:solidFill>
                <a:latin typeface="Helvetica Neue" charset="0"/>
                <a:cs typeface="Helvetica Neue" charset="0"/>
                <a:sym typeface="Helvetica Neue" charset="0"/>
              </a:rPr>
              <a:t>Keyword </a:t>
            </a:r>
            <a:r>
              <a:rPr lang="en-US" dirty="0" smtClean="0">
                <a:latin typeface="Helvetica Neue" charset="0"/>
                <a:cs typeface="Helvetica Neue" charset="0"/>
                <a:sym typeface="Helvetica Neue" charset="0"/>
              </a:rPr>
              <a:t>Extraction</a:t>
            </a:r>
            <a:endParaRPr lang="en-US" sz="1800" b="1" dirty="0" smtClean="0">
              <a:solidFill>
                <a:srgbClr val="1178B6"/>
              </a:solidFill>
              <a:latin typeface="Helvetica Neue" charset="0"/>
              <a:cs typeface="Helvetica Neue" charset="0"/>
              <a:sym typeface="Helvetica Neue" charset="0"/>
            </a:endParaRPr>
          </a:p>
        </p:txBody>
      </p:sp>
    </p:spTree>
    <p:extLst>
      <p:ext uri="{BB962C8B-B14F-4D97-AF65-F5344CB8AC3E}">
        <p14:creationId xmlns:p14="http://schemas.microsoft.com/office/powerpoint/2010/main" val="3358095568"/>
      </p:ext>
    </p:extLst>
  </p:cSld>
  <p:clrMapOvr>
    <a:masterClrMapping/>
  </p:clrMapOvr>
  <p:timing>
    <p:tnLst>
      <p:par>
        <p:cTn id="1" dur="indefinite" restart="never" nodeType="tmRoot"/>
      </p:par>
    </p:tnLst>
  </p:timing>
</p:sld>
</file>

<file path=ppt/theme/theme1.xml><?xml version="1.0" encoding="utf-8"?>
<a:theme xmlns:a="http://schemas.openxmlformats.org/drawingml/2006/main" name="Title Master">
  <a:themeElements>
    <a:clrScheme name="AlchemyAPI">
      <a:dk1>
        <a:srgbClr val="414141"/>
      </a:dk1>
      <a:lt1>
        <a:sysClr val="window" lastClr="FFFFFF"/>
      </a:lt1>
      <a:dk2>
        <a:srgbClr val="202020"/>
      </a:dk2>
      <a:lt2>
        <a:srgbClr val="FFFFFF"/>
      </a:lt2>
      <a:accent1>
        <a:srgbClr val="1178B6"/>
      </a:accent1>
      <a:accent2>
        <a:srgbClr val="FFFF00"/>
      </a:accent2>
      <a:accent3>
        <a:srgbClr val="EFEFEF"/>
      </a:accent3>
      <a:accent4>
        <a:srgbClr val="2EA962"/>
      </a:accent4>
      <a:accent5>
        <a:srgbClr val="F3EB39"/>
      </a:accent5>
      <a:accent6>
        <a:srgbClr val="6E54A6"/>
      </a:accent6>
      <a:hlink>
        <a:srgbClr val="1178B6"/>
      </a:hlink>
      <a:folHlink>
        <a:srgbClr val="0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Master">
  <a:themeElements>
    <a:clrScheme name="Custom 1">
      <a:dk1>
        <a:srgbClr val="606161"/>
      </a:dk1>
      <a:lt1>
        <a:srgbClr val="FFFFFF"/>
      </a:lt1>
      <a:dk2>
        <a:srgbClr val="078CC3"/>
      </a:dk2>
      <a:lt2>
        <a:srgbClr val="EEECE1"/>
      </a:lt2>
      <a:accent1>
        <a:srgbClr val="FEC218"/>
      </a:accent1>
      <a:accent2>
        <a:srgbClr val="CFCECE"/>
      </a:accent2>
      <a:accent3>
        <a:srgbClr val="FFFFFF"/>
      </a:accent3>
      <a:accent4>
        <a:srgbClr val="FFFFFF"/>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Design">
  <a:themeElements>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Custom Design">
  <a:themeElements>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Watson1">
  <a:themeElements>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Watson1" id="{18C93D70-4681-4E7E-89FC-F31188E276F7}" vid="{6D25A111-40E1-4DE7-8849-B086181C267F}"/>
    </a:ext>
  </a:extLst>
</a:theme>
</file>

<file path=ppt/theme/theme7.xml><?xml version="1.0" encoding="utf-8"?>
<a:theme xmlns:a="http://schemas.openxmlformats.org/drawingml/2006/main" name="1_Watson1">
  <a:themeElements>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Watson1" id="{18C93D70-4681-4E7E-89FC-F31188E276F7}" vid="{6D25A111-40E1-4DE7-8849-B086181C267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25299</TotalTime>
  <Words>3296</Words>
  <Application>Microsoft Office PowerPoint</Application>
  <PresentationFormat>On-screen Show (16:10)</PresentationFormat>
  <Paragraphs>482</Paragraphs>
  <Slides>31</Slides>
  <Notes>15</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31</vt:i4>
      </vt:variant>
    </vt:vector>
  </HeadingPairs>
  <TitlesOfParts>
    <vt:vector size="48" baseType="lpstr">
      <vt:lpstr>ＭＳ Ｐゴシック</vt:lpstr>
      <vt:lpstr>ＭＳ Ｐゴシック</vt:lpstr>
      <vt:lpstr>Arial</vt:lpstr>
      <vt:lpstr>Calibri</vt:lpstr>
      <vt:lpstr>Courier New</vt:lpstr>
      <vt:lpstr>Franklin Gothic Medium</vt:lpstr>
      <vt:lpstr>Helvetica Light</vt:lpstr>
      <vt:lpstr>Helvetica Neue</vt:lpstr>
      <vt:lpstr>Wingdings</vt:lpstr>
      <vt:lpstr>ヒラギノ角ゴ Pro W3</vt:lpstr>
      <vt:lpstr>Title Master</vt:lpstr>
      <vt:lpstr>Content Master</vt:lpstr>
      <vt:lpstr>Custom Design</vt:lpstr>
      <vt:lpstr>1_Custom Design</vt:lpstr>
      <vt:lpstr>2_Custom Design</vt:lpstr>
      <vt:lpstr>Watson1</vt:lpstr>
      <vt:lpstr>1_Watson1</vt:lpstr>
      <vt:lpstr>Introduction to  Alchemy API</vt:lpstr>
      <vt:lpstr>Who is AlchemyAPI?</vt:lpstr>
      <vt:lpstr>What can Alchemy do for you?</vt:lpstr>
      <vt:lpstr>To get started you can…</vt:lpstr>
      <vt:lpstr>The most popular APIs</vt:lpstr>
      <vt:lpstr>Making API Calls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Backup</vt:lpstr>
      <vt:lpstr>PowerPoint Presentation</vt:lpstr>
      <vt:lpstr>PowerPoint Presentation</vt:lpstr>
      <vt:lpstr>PowerPoint Presentation</vt:lpstr>
      <vt:lpstr>PowerPoint Presentation</vt:lpstr>
      <vt:lpstr>Entity Extraction</vt:lpstr>
      <vt:lpstr>Sentiment Analysis “Voice of the Customer”</vt:lpstr>
      <vt:lpstr>Keyword Extraction</vt:lpstr>
      <vt:lpstr>Spiderbook – CRM </vt:lpstr>
      <vt:lpstr>Pocket – Content Discovery</vt:lpstr>
      <vt:lpstr>Pocket – Content Discovery</vt:lpstr>
      <vt:lpstr>TABElog – Retail </vt:lpstr>
      <vt:lpstr>Pulsar – Marketing </vt:lpstr>
      <vt:lpstr>Waggener Edstrom – Public Relations</vt:lpstr>
      <vt:lpstr>CEBRA – Public Health and Safety</vt:lpstr>
    </vt:vector>
  </TitlesOfParts>
  <Company>KA+A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White</dc:creator>
  <cp:lastModifiedBy>kapoor</cp:lastModifiedBy>
  <cp:revision>257</cp:revision>
  <cp:lastPrinted>2014-08-14T14:09:30Z</cp:lastPrinted>
  <dcterms:created xsi:type="dcterms:W3CDTF">2014-03-20T20:20:36Z</dcterms:created>
  <dcterms:modified xsi:type="dcterms:W3CDTF">2015-09-29T05:10:09Z</dcterms:modified>
</cp:coreProperties>
</file>